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4"/>
  </p:sldMasterIdLst>
  <p:notesMasterIdLst>
    <p:notesMasterId r:id="rId19"/>
  </p:notesMasterIdLst>
  <p:handoutMasterIdLst>
    <p:handoutMasterId r:id="rId20"/>
  </p:handoutMasterIdLst>
  <p:sldIdLst>
    <p:sldId id="603" r:id="rId5"/>
    <p:sldId id="872" r:id="rId6"/>
    <p:sldId id="894" r:id="rId7"/>
    <p:sldId id="879" r:id="rId8"/>
    <p:sldId id="895" r:id="rId9"/>
    <p:sldId id="885" r:id="rId10"/>
    <p:sldId id="888" r:id="rId11"/>
    <p:sldId id="889" r:id="rId12"/>
    <p:sldId id="890" r:id="rId13"/>
    <p:sldId id="880" r:id="rId14"/>
    <p:sldId id="891" r:id="rId15"/>
    <p:sldId id="893" r:id="rId16"/>
    <p:sldId id="867" r:id="rId17"/>
    <p:sldId id="690" r:id="rId18"/>
  </p:sldIdLst>
  <p:sldSz cx="9144000" cy="5143500" type="screen16x9"/>
  <p:notesSz cx="7023100" cy="93091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Lato" panose="020F0502020204030203" pitchFamily="34" charset="0"/>
      <p:regular r:id="rId25"/>
      <p:bold r:id="rId26"/>
      <p:italic r:id="rId27"/>
      <p:boldItalic r:id="rId28"/>
    </p:embeddedFont>
    <p:embeddedFont>
      <p:font typeface="Lato Black" panose="020F0502020204030203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ED87F4B-37AE-1547-EA02-970BA8E2BBB1}" name="RoseAnn Fleming" initials="RF" userId="S::rfleming@provost.usc.edu::ecea55a2-d4f6-449e-9764-391573a5955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3E1"/>
    <a:srgbClr val="8D8B8C"/>
    <a:srgbClr val="5F6871"/>
    <a:srgbClr val="3F4449"/>
    <a:srgbClr val="404A49"/>
    <a:srgbClr val="383D41"/>
    <a:srgbClr val="677079"/>
    <a:srgbClr val="3E424D"/>
    <a:srgbClr val="5E6871"/>
    <a:srgbClr val="DEDD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71"/>
    <p:restoredTop sz="96327"/>
  </p:normalViewPr>
  <p:slideViewPr>
    <p:cSldViewPr snapToGrid="0">
      <p:cViewPr varScale="1">
        <p:scale>
          <a:sx n="84" d="100"/>
          <a:sy n="84" d="100"/>
        </p:scale>
        <p:origin x="90" y="8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6.fntdata"/><Relationship Id="rId21" Type="http://schemas.openxmlformats.org/officeDocument/2006/relationships/font" Target="fonts/font1.fntdata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5.fntdata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6CF01BD6-766B-4D19-B75E-7E6A037A6BFB}" type="datetimeFigureOut">
              <a:rPr lang="en-US" smtClean="0"/>
              <a:t>8/18/2023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F31302AA-81B1-4225-BC36-6DD3E8E9872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8448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17T13:58:11.11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4,'73'0,"4"0,-11 1,-12 0,2 0,28 0,-29-1,0 1,17 0,-4 0,-4-1,-5 0,-3 0,-3 0,-3 0,-5 0,-1-1,-2 1,-1 0,0 0,-1-1,-1 1,0-1,-1 1,-3-1,-2 1,-4 0,-2-1,0 1,-1 0,-2 0,-3 0,-2 0,-2-1,-1 0,-2 0,1 0,2 0,1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17T13:58:17.06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9,'51'-3,"-3"2,-16 1,-1 1,-3-1,-3 1,1-1,-2 1,0-1,-1 0,-3 0,-2 0,-2-1,-1 1,-1-2,4 1,-5 0,4 0,0 1,-3 0,9-1,-11 1,5-1,-1 1,-5 0,12 0,-5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17T13:58:19.31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1,'82'3,"-2"2,-21-2,0 0,-2-1,-2-1,-2 0,-3 0,-3 0,-1-1,-1 0,-1 0,-2 1,-4 0,-2-1,-4 0,-3 0,-3 0,-2-1,-1 1,-2 0,-1-1,-1 1,1-1,-2 1,0-1,-2 1,-2 0,5 0,-6 0,4-1,-5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17T13:58:21.53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67,'64'1,"8"0,9-1,14 0,-43 0,0-1,4 0,2 0,2 0,1-1,2 0,0 0,1-1,-1 1,-2-1,-1 1,-4 0,0 0,-3 0,-1 1,-1-1,0 1,0 0,-1 0,47-2,-4-1,0 0,-1 0,-2 2,-4 0,-7 0,-10 0,-9-1,-6 1,-4 1,-1-1,-1 2,-3-1,-4 1,-1 0,-1-1,1 0,2 0,1 1,0-1,-3 1,-3 0,-3 0,-1 0,-2 1,0 0,-3 0,-6-1,-10 1,4-1,0 1,1-1,2 0,-8 1,6-1,1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17T13:58:23.81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6,'58'0,"0"0,-9 1,2-1,-1 0,-2 1,-2-2,-2 0,-3 0,-4-1,-4 1,-6 1,-4-1,-4 1,-1 0,-1-1,0 1,1 0,-3 0,0 0,0 0,2 0,3 0,5 1,2 0,4 0,-5-1,-9 1,-4-1,-5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17T13:58:25.73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0,'77'1,"-4"1,-15-1,0 0,-4-1,-5 1,-8-1,-9 0,-6 0,-8 0,-4 0,4-1,-1 1,1 0,-2 0,1-1,-4 1,9 0,-8 0,1 0,3 1,-1-1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17T13:58:27.65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18,'67'-2,"-4"-1,-21 2,0 1,-3-1,-6 1,-8-1,-4 1,-3-1,0 1,0-1,0 1,-3 0,2-1,0 1,-3 0,6-1,-8 1,5 0,1 0,-5 0,9-1,-9 0,5 0,-3 1,-1-1,5 1,-4-1,3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17T13:58:30.42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57,'93'1,"-41"0,1 1,3-1,2 0,4 1,2-1,3 0,1 0,2-1,-1 0,0 0,0-1,-2 0,0 1,-5-1,-1 0,-5 1,-1-1,-3 0,-2 1,41-2,-13 0,-10 1,-10-1,-6 1,-3 0,-3 0,-2 1,-1-1,-1 1,2-1,0 0,1-1,-1 1,-4 0,1-1,-1 1,-3-1,-1-1,0 1,2 0,4 0,2 1,6-1,1 0,0 0,-1 0,1-1,8 1,2-1,0 1,-5 0,-4 0,-4-1,0 1,-1 1,-5 0,-7 1,-7 0,-7 0,-5 0,-1 0,2 0,-4 0,3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E98D3C34-4FAE-4634-9621-7C1A1531823B}" type="datetimeFigureOut">
              <a:rPr lang="en-US" smtClean="0"/>
              <a:t>8/18/2023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FA5D1758-ED3D-4611-B861-63A1DF0322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456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D1758-ED3D-4611-B861-63A1DF03220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8923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D1758-ED3D-4611-B861-63A1DF03220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975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84202" y="575841"/>
            <a:ext cx="7953374" cy="38326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 b="0" cap="all" spc="50" baseline="0">
                <a:solidFill>
                  <a:schemeClr val="accent1"/>
                </a:solidFill>
                <a:latin typeface="Lato Black" panose="020F0A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93725" y="959101"/>
            <a:ext cx="7953374" cy="14134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900" b="0" cap="none" spc="0" baseline="0">
                <a:solidFill>
                  <a:schemeClr val="accent4"/>
                </a:solidFill>
                <a:latin typeface="Lato" panose="020F05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/>
          <p:cNvCxnSpPr>
            <a:cxnSpLocks/>
          </p:cNvCxnSpPr>
          <p:nvPr userDrawn="1"/>
        </p:nvCxnSpPr>
        <p:spPr>
          <a:xfrm>
            <a:off x="593725" y="492067"/>
            <a:ext cx="685800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 userDrawn="1"/>
        </p:nvSpPr>
        <p:spPr>
          <a:xfrm>
            <a:off x="7939422" y="4722841"/>
            <a:ext cx="20699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7692F5A-FC14-4E83-B4CC-18F6C2D780A4}" type="slidenum">
              <a:rPr lang="en-US" sz="800" b="0" spc="30" baseline="0" smtClean="0">
                <a:solidFill>
                  <a:schemeClr val="accent4"/>
                </a:solidFill>
                <a:latin typeface="Lato" panose="020F0502020204030203" pitchFamily="34" charset="0"/>
              </a:rPr>
              <a:pPr algn="r"/>
              <a:t>‹#›</a:t>
            </a:fld>
            <a:endParaRPr lang="en-US" sz="800" b="0" spc="30" baseline="0" dirty="0">
              <a:solidFill>
                <a:schemeClr val="accent4"/>
              </a:solidFill>
              <a:latin typeface="Lato" panose="020F0502020204030203" pitchFamily="34" charset="0"/>
            </a:endParaRPr>
          </a:p>
        </p:txBody>
      </p:sp>
      <p:sp>
        <p:nvSpPr>
          <p:cNvPr id="11" name="Freeform 5">
            <a:hlinkClick r:id="" action="ppaction://hlinkshowjump?jump=nextslide"/>
          </p:cNvPr>
          <p:cNvSpPr>
            <a:spLocks noEditPoints="1"/>
          </p:cNvSpPr>
          <p:nvPr userDrawn="1"/>
        </p:nvSpPr>
        <p:spPr bwMode="auto">
          <a:xfrm>
            <a:off x="8407428" y="4713316"/>
            <a:ext cx="141259" cy="141259"/>
          </a:xfrm>
          <a:custGeom>
            <a:avLst/>
            <a:gdLst>
              <a:gd name="T0" fmla="*/ 883 w 2350"/>
              <a:gd name="T1" fmla="*/ 679 h 2350"/>
              <a:gd name="T2" fmla="*/ 1338 w 2350"/>
              <a:gd name="T3" fmla="*/ 1175 h 2350"/>
              <a:gd name="T4" fmla="*/ 883 w 2350"/>
              <a:gd name="T5" fmla="*/ 1671 h 2350"/>
              <a:gd name="T6" fmla="*/ 883 w 2350"/>
              <a:gd name="T7" fmla="*/ 1813 h 2350"/>
              <a:gd name="T8" fmla="*/ 1023 w 2350"/>
              <a:gd name="T9" fmla="*/ 1813 h 2350"/>
              <a:gd name="T10" fmla="*/ 1579 w 2350"/>
              <a:gd name="T11" fmla="*/ 1246 h 2350"/>
              <a:gd name="T12" fmla="*/ 1579 w 2350"/>
              <a:gd name="T13" fmla="*/ 1104 h 2350"/>
              <a:gd name="T14" fmla="*/ 1023 w 2350"/>
              <a:gd name="T15" fmla="*/ 537 h 2350"/>
              <a:gd name="T16" fmla="*/ 883 w 2350"/>
              <a:gd name="T17" fmla="*/ 537 h 2350"/>
              <a:gd name="T18" fmla="*/ 883 w 2350"/>
              <a:gd name="T19" fmla="*/ 679 h 2350"/>
              <a:gd name="T20" fmla="*/ 0 w 2350"/>
              <a:gd name="T21" fmla="*/ 1175 h 2350"/>
              <a:gd name="T22" fmla="*/ 1175 w 2350"/>
              <a:gd name="T23" fmla="*/ 2350 h 2350"/>
              <a:gd name="T24" fmla="*/ 2350 w 2350"/>
              <a:gd name="T25" fmla="*/ 1175 h 2350"/>
              <a:gd name="T26" fmla="*/ 1175 w 2350"/>
              <a:gd name="T27" fmla="*/ 0 h 2350"/>
              <a:gd name="T28" fmla="*/ 0 w 2350"/>
              <a:gd name="T29" fmla="*/ 1175 h 2350"/>
              <a:gd name="T30" fmla="*/ 2198 w 2350"/>
              <a:gd name="T31" fmla="*/ 1175 h 2350"/>
              <a:gd name="T32" fmla="*/ 1175 w 2350"/>
              <a:gd name="T33" fmla="*/ 2198 h 2350"/>
              <a:gd name="T34" fmla="*/ 152 w 2350"/>
              <a:gd name="T35" fmla="*/ 1175 h 2350"/>
              <a:gd name="T36" fmla="*/ 1175 w 2350"/>
              <a:gd name="T37" fmla="*/ 152 h 2350"/>
              <a:gd name="T38" fmla="*/ 2198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883" y="679"/>
                </a:moveTo>
                <a:cubicBezTo>
                  <a:pt x="1338" y="1175"/>
                  <a:pt x="1338" y="1175"/>
                  <a:pt x="1338" y="1175"/>
                </a:cubicBezTo>
                <a:cubicBezTo>
                  <a:pt x="883" y="1671"/>
                  <a:pt x="883" y="1671"/>
                  <a:pt x="883" y="1671"/>
                </a:cubicBezTo>
                <a:cubicBezTo>
                  <a:pt x="844" y="1710"/>
                  <a:pt x="844" y="1774"/>
                  <a:pt x="883" y="1813"/>
                </a:cubicBezTo>
                <a:cubicBezTo>
                  <a:pt x="922" y="1852"/>
                  <a:pt x="985" y="1852"/>
                  <a:pt x="1023" y="1813"/>
                </a:cubicBezTo>
                <a:cubicBezTo>
                  <a:pt x="1579" y="1246"/>
                  <a:pt x="1579" y="1246"/>
                  <a:pt x="1579" y="1246"/>
                </a:cubicBezTo>
                <a:cubicBezTo>
                  <a:pt x="1618" y="1207"/>
                  <a:pt x="1618" y="1143"/>
                  <a:pt x="1579" y="1104"/>
                </a:cubicBezTo>
                <a:cubicBezTo>
                  <a:pt x="1023" y="537"/>
                  <a:pt x="1023" y="537"/>
                  <a:pt x="1023" y="537"/>
                </a:cubicBezTo>
                <a:cubicBezTo>
                  <a:pt x="985" y="498"/>
                  <a:pt x="922" y="498"/>
                  <a:pt x="883" y="537"/>
                </a:cubicBezTo>
                <a:cubicBezTo>
                  <a:pt x="844" y="576"/>
                  <a:pt x="844" y="640"/>
                  <a:pt x="883" y="679"/>
                </a:cubicBezTo>
                <a:close/>
                <a:moveTo>
                  <a:pt x="0" y="1175"/>
                </a:move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lose/>
                <a:moveTo>
                  <a:pt x="2198" y="1175"/>
                </a:move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5">
            <a:hlinkClick r:id="" action="ppaction://hlinkshowjump?jump=previousslide"/>
          </p:cNvPr>
          <p:cNvSpPr>
            <a:spLocks noEditPoints="1"/>
          </p:cNvSpPr>
          <p:nvPr userDrawn="1"/>
        </p:nvSpPr>
        <p:spPr bwMode="auto">
          <a:xfrm>
            <a:off x="8244097" y="4713316"/>
            <a:ext cx="141259" cy="141259"/>
          </a:xfrm>
          <a:custGeom>
            <a:avLst/>
            <a:gdLst>
              <a:gd name="T0" fmla="*/ 1467 w 2350"/>
              <a:gd name="T1" fmla="*/ 1671 h 2350"/>
              <a:gd name="T2" fmla="*/ 1012 w 2350"/>
              <a:gd name="T3" fmla="*/ 1175 h 2350"/>
              <a:gd name="T4" fmla="*/ 1467 w 2350"/>
              <a:gd name="T5" fmla="*/ 679 h 2350"/>
              <a:gd name="T6" fmla="*/ 1467 w 2350"/>
              <a:gd name="T7" fmla="*/ 537 h 2350"/>
              <a:gd name="T8" fmla="*/ 1327 w 2350"/>
              <a:gd name="T9" fmla="*/ 537 h 2350"/>
              <a:gd name="T10" fmla="*/ 771 w 2350"/>
              <a:gd name="T11" fmla="*/ 1104 h 2350"/>
              <a:gd name="T12" fmla="*/ 771 w 2350"/>
              <a:gd name="T13" fmla="*/ 1246 h 2350"/>
              <a:gd name="T14" fmla="*/ 1327 w 2350"/>
              <a:gd name="T15" fmla="*/ 1813 h 2350"/>
              <a:gd name="T16" fmla="*/ 1467 w 2350"/>
              <a:gd name="T17" fmla="*/ 1813 h 2350"/>
              <a:gd name="T18" fmla="*/ 1467 w 2350"/>
              <a:gd name="T19" fmla="*/ 1671 h 2350"/>
              <a:gd name="T20" fmla="*/ 2350 w 2350"/>
              <a:gd name="T21" fmla="*/ 1175 h 2350"/>
              <a:gd name="T22" fmla="*/ 1175 w 2350"/>
              <a:gd name="T23" fmla="*/ 0 h 2350"/>
              <a:gd name="T24" fmla="*/ 0 w 2350"/>
              <a:gd name="T25" fmla="*/ 1175 h 2350"/>
              <a:gd name="T26" fmla="*/ 1175 w 2350"/>
              <a:gd name="T27" fmla="*/ 2350 h 2350"/>
              <a:gd name="T28" fmla="*/ 2350 w 2350"/>
              <a:gd name="T29" fmla="*/ 1175 h 2350"/>
              <a:gd name="T30" fmla="*/ 152 w 2350"/>
              <a:gd name="T31" fmla="*/ 1175 h 2350"/>
              <a:gd name="T32" fmla="*/ 1175 w 2350"/>
              <a:gd name="T33" fmla="*/ 152 h 2350"/>
              <a:gd name="T34" fmla="*/ 2198 w 2350"/>
              <a:gd name="T35" fmla="*/ 1175 h 2350"/>
              <a:gd name="T36" fmla="*/ 1175 w 2350"/>
              <a:gd name="T37" fmla="*/ 2198 h 2350"/>
              <a:gd name="T38" fmla="*/ 152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1467" y="1671"/>
                </a:moveTo>
                <a:cubicBezTo>
                  <a:pt x="1012" y="1175"/>
                  <a:pt x="1012" y="1175"/>
                  <a:pt x="1012" y="1175"/>
                </a:cubicBezTo>
                <a:cubicBezTo>
                  <a:pt x="1467" y="679"/>
                  <a:pt x="1467" y="679"/>
                  <a:pt x="1467" y="679"/>
                </a:cubicBezTo>
                <a:cubicBezTo>
                  <a:pt x="1506" y="640"/>
                  <a:pt x="1506" y="576"/>
                  <a:pt x="1467" y="537"/>
                </a:cubicBezTo>
                <a:cubicBezTo>
                  <a:pt x="1428" y="498"/>
                  <a:pt x="1365" y="498"/>
                  <a:pt x="1327" y="537"/>
                </a:cubicBezTo>
                <a:cubicBezTo>
                  <a:pt x="771" y="1104"/>
                  <a:pt x="771" y="1104"/>
                  <a:pt x="771" y="1104"/>
                </a:cubicBezTo>
                <a:cubicBezTo>
                  <a:pt x="732" y="1143"/>
                  <a:pt x="732" y="1207"/>
                  <a:pt x="771" y="1246"/>
                </a:cubicBezTo>
                <a:cubicBezTo>
                  <a:pt x="1327" y="1813"/>
                  <a:pt x="1327" y="1813"/>
                  <a:pt x="1327" y="1813"/>
                </a:cubicBezTo>
                <a:cubicBezTo>
                  <a:pt x="1365" y="1852"/>
                  <a:pt x="1428" y="1852"/>
                  <a:pt x="1467" y="1813"/>
                </a:cubicBezTo>
                <a:cubicBezTo>
                  <a:pt x="1506" y="1774"/>
                  <a:pt x="1506" y="1710"/>
                  <a:pt x="1467" y="1671"/>
                </a:cubicBezTo>
                <a:close/>
                <a:moveTo>
                  <a:pt x="2350" y="1175"/>
                </a:move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lose/>
                <a:moveTo>
                  <a:pt x="152" y="1175"/>
                </a:move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B3FB635-F305-E342-A3B9-A224CA6E1D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7258" y="166746"/>
            <a:ext cx="1748172" cy="40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29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extLst>
    <p:ext uri="{DCECCB84-F9BA-43D5-87BE-67443E8EF086}">
      <p15:sldGuideLst xmlns:p15="http://schemas.microsoft.com/office/powerpoint/2012/main">
        <p15:guide id="1" orient="horz" pos="2700" userDrawn="1">
          <p15:clr>
            <a:srgbClr val="FBAE40"/>
          </p15:clr>
        </p15:guide>
        <p15:guide id="2" pos="5384" userDrawn="1">
          <p15:clr>
            <a:srgbClr val="FBAE40"/>
          </p15:clr>
        </p15:guide>
        <p15:guide id="3" pos="374" userDrawn="1">
          <p15:clr>
            <a:srgbClr val="FBAE40"/>
          </p15:clr>
        </p15:guide>
        <p15:guide id="4" orient="horz" pos="306" userDrawn="1">
          <p15:clr>
            <a:srgbClr val="FBAE40"/>
          </p15:clr>
        </p15:guide>
        <p15:guide id="5" orient="horz" pos="97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Foo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 userDrawn="1"/>
        </p:nvSpPr>
        <p:spPr>
          <a:xfrm>
            <a:off x="7939422" y="4722841"/>
            <a:ext cx="20699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7692F5A-FC14-4E83-B4CC-18F6C2D780A4}" type="slidenum">
              <a:rPr lang="en-US" sz="800" b="0" spc="30" baseline="0" smtClean="0">
                <a:solidFill>
                  <a:schemeClr val="accent4"/>
                </a:solidFill>
                <a:latin typeface="Lato" panose="020F0502020204030203" pitchFamily="34" charset="0"/>
              </a:rPr>
              <a:pPr algn="r"/>
              <a:t>‹#›</a:t>
            </a:fld>
            <a:endParaRPr lang="en-US" sz="800" b="0" spc="30" baseline="0" dirty="0">
              <a:solidFill>
                <a:schemeClr val="accent4"/>
              </a:solidFill>
              <a:latin typeface="Lato" panose="020F0502020204030203" pitchFamily="34" charset="0"/>
            </a:endParaRPr>
          </a:p>
        </p:txBody>
      </p:sp>
      <p:sp>
        <p:nvSpPr>
          <p:cNvPr id="11" name="Freeform 5">
            <a:hlinkClick r:id="" action="ppaction://hlinkshowjump?jump=nextslide"/>
          </p:cNvPr>
          <p:cNvSpPr>
            <a:spLocks noEditPoints="1"/>
          </p:cNvSpPr>
          <p:nvPr userDrawn="1"/>
        </p:nvSpPr>
        <p:spPr bwMode="auto">
          <a:xfrm>
            <a:off x="8407428" y="4713316"/>
            <a:ext cx="141259" cy="141259"/>
          </a:xfrm>
          <a:custGeom>
            <a:avLst/>
            <a:gdLst>
              <a:gd name="T0" fmla="*/ 883 w 2350"/>
              <a:gd name="T1" fmla="*/ 679 h 2350"/>
              <a:gd name="T2" fmla="*/ 1338 w 2350"/>
              <a:gd name="T3" fmla="*/ 1175 h 2350"/>
              <a:gd name="T4" fmla="*/ 883 w 2350"/>
              <a:gd name="T5" fmla="*/ 1671 h 2350"/>
              <a:gd name="T6" fmla="*/ 883 w 2350"/>
              <a:gd name="T7" fmla="*/ 1813 h 2350"/>
              <a:gd name="T8" fmla="*/ 1023 w 2350"/>
              <a:gd name="T9" fmla="*/ 1813 h 2350"/>
              <a:gd name="T10" fmla="*/ 1579 w 2350"/>
              <a:gd name="T11" fmla="*/ 1246 h 2350"/>
              <a:gd name="T12" fmla="*/ 1579 w 2350"/>
              <a:gd name="T13" fmla="*/ 1104 h 2350"/>
              <a:gd name="T14" fmla="*/ 1023 w 2350"/>
              <a:gd name="T15" fmla="*/ 537 h 2350"/>
              <a:gd name="T16" fmla="*/ 883 w 2350"/>
              <a:gd name="T17" fmla="*/ 537 h 2350"/>
              <a:gd name="T18" fmla="*/ 883 w 2350"/>
              <a:gd name="T19" fmla="*/ 679 h 2350"/>
              <a:gd name="T20" fmla="*/ 0 w 2350"/>
              <a:gd name="T21" fmla="*/ 1175 h 2350"/>
              <a:gd name="T22" fmla="*/ 1175 w 2350"/>
              <a:gd name="T23" fmla="*/ 2350 h 2350"/>
              <a:gd name="T24" fmla="*/ 2350 w 2350"/>
              <a:gd name="T25" fmla="*/ 1175 h 2350"/>
              <a:gd name="T26" fmla="*/ 1175 w 2350"/>
              <a:gd name="T27" fmla="*/ 0 h 2350"/>
              <a:gd name="T28" fmla="*/ 0 w 2350"/>
              <a:gd name="T29" fmla="*/ 1175 h 2350"/>
              <a:gd name="T30" fmla="*/ 2198 w 2350"/>
              <a:gd name="T31" fmla="*/ 1175 h 2350"/>
              <a:gd name="T32" fmla="*/ 1175 w 2350"/>
              <a:gd name="T33" fmla="*/ 2198 h 2350"/>
              <a:gd name="T34" fmla="*/ 152 w 2350"/>
              <a:gd name="T35" fmla="*/ 1175 h 2350"/>
              <a:gd name="T36" fmla="*/ 1175 w 2350"/>
              <a:gd name="T37" fmla="*/ 152 h 2350"/>
              <a:gd name="T38" fmla="*/ 2198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883" y="679"/>
                </a:moveTo>
                <a:cubicBezTo>
                  <a:pt x="1338" y="1175"/>
                  <a:pt x="1338" y="1175"/>
                  <a:pt x="1338" y="1175"/>
                </a:cubicBezTo>
                <a:cubicBezTo>
                  <a:pt x="883" y="1671"/>
                  <a:pt x="883" y="1671"/>
                  <a:pt x="883" y="1671"/>
                </a:cubicBezTo>
                <a:cubicBezTo>
                  <a:pt x="844" y="1710"/>
                  <a:pt x="844" y="1774"/>
                  <a:pt x="883" y="1813"/>
                </a:cubicBezTo>
                <a:cubicBezTo>
                  <a:pt x="922" y="1852"/>
                  <a:pt x="985" y="1852"/>
                  <a:pt x="1023" y="1813"/>
                </a:cubicBezTo>
                <a:cubicBezTo>
                  <a:pt x="1579" y="1246"/>
                  <a:pt x="1579" y="1246"/>
                  <a:pt x="1579" y="1246"/>
                </a:cubicBezTo>
                <a:cubicBezTo>
                  <a:pt x="1618" y="1207"/>
                  <a:pt x="1618" y="1143"/>
                  <a:pt x="1579" y="1104"/>
                </a:cubicBezTo>
                <a:cubicBezTo>
                  <a:pt x="1023" y="537"/>
                  <a:pt x="1023" y="537"/>
                  <a:pt x="1023" y="537"/>
                </a:cubicBezTo>
                <a:cubicBezTo>
                  <a:pt x="985" y="498"/>
                  <a:pt x="922" y="498"/>
                  <a:pt x="883" y="537"/>
                </a:cubicBezTo>
                <a:cubicBezTo>
                  <a:pt x="844" y="576"/>
                  <a:pt x="844" y="640"/>
                  <a:pt x="883" y="679"/>
                </a:cubicBezTo>
                <a:close/>
                <a:moveTo>
                  <a:pt x="0" y="1175"/>
                </a:move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lose/>
                <a:moveTo>
                  <a:pt x="2198" y="1175"/>
                </a:move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5">
            <a:hlinkClick r:id="" action="ppaction://hlinkshowjump?jump=previousslide"/>
          </p:cNvPr>
          <p:cNvSpPr>
            <a:spLocks noEditPoints="1"/>
          </p:cNvSpPr>
          <p:nvPr userDrawn="1"/>
        </p:nvSpPr>
        <p:spPr bwMode="auto">
          <a:xfrm>
            <a:off x="8244097" y="4713316"/>
            <a:ext cx="141259" cy="141259"/>
          </a:xfrm>
          <a:custGeom>
            <a:avLst/>
            <a:gdLst>
              <a:gd name="T0" fmla="*/ 1467 w 2350"/>
              <a:gd name="T1" fmla="*/ 1671 h 2350"/>
              <a:gd name="T2" fmla="*/ 1012 w 2350"/>
              <a:gd name="T3" fmla="*/ 1175 h 2350"/>
              <a:gd name="T4" fmla="*/ 1467 w 2350"/>
              <a:gd name="T5" fmla="*/ 679 h 2350"/>
              <a:gd name="T6" fmla="*/ 1467 w 2350"/>
              <a:gd name="T7" fmla="*/ 537 h 2350"/>
              <a:gd name="T8" fmla="*/ 1327 w 2350"/>
              <a:gd name="T9" fmla="*/ 537 h 2350"/>
              <a:gd name="T10" fmla="*/ 771 w 2350"/>
              <a:gd name="T11" fmla="*/ 1104 h 2350"/>
              <a:gd name="T12" fmla="*/ 771 w 2350"/>
              <a:gd name="T13" fmla="*/ 1246 h 2350"/>
              <a:gd name="T14" fmla="*/ 1327 w 2350"/>
              <a:gd name="T15" fmla="*/ 1813 h 2350"/>
              <a:gd name="T16" fmla="*/ 1467 w 2350"/>
              <a:gd name="T17" fmla="*/ 1813 h 2350"/>
              <a:gd name="T18" fmla="*/ 1467 w 2350"/>
              <a:gd name="T19" fmla="*/ 1671 h 2350"/>
              <a:gd name="T20" fmla="*/ 2350 w 2350"/>
              <a:gd name="T21" fmla="*/ 1175 h 2350"/>
              <a:gd name="T22" fmla="*/ 1175 w 2350"/>
              <a:gd name="T23" fmla="*/ 0 h 2350"/>
              <a:gd name="T24" fmla="*/ 0 w 2350"/>
              <a:gd name="T25" fmla="*/ 1175 h 2350"/>
              <a:gd name="T26" fmla="*/ 1175 w 2350"/>
              <a:gd name="T27" fmla="*/ 2350 h 2350"/>
              <a:gd name="T28" fmla="*/ 2350 w 2350"/>
              <a:gd name="T29" fmla="*/ 1175 h 2350"/>
              <a:gd name="T30" fmla="*/ 152 w 2350"/>
              <a:gd name="T31" fmla="*/ 1175 h 2350"/>
              <a:gd name="T32" fmla="*/ 1175 w 2350"/>
              <a:gd name="T33" fmla="*/ 152 h 2350"/>
              <a:gd name="T34" fmla="*/ 2198 w 2350"/>
              <a:gd name="T35" fmla="*/ 1175 h 2350"/>
              <a:gd name="T36" fmla="*/ 1175 w 2350"/>
              <a:gd name="T37" fmla="*/ 2198 h 2350"/>
              <a:gd name="T38" fmla="*/ 152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1467" y="1671"/>
                </a:moveTo>
                <a:cubicBezTo>
                  <a:pt x="1012" y="1175"/>
                  <a:pt x="1012" y="1175"/>
                  <a:pt x="1012" y="1175"/>
                </a:cubicBezTo>
                <a:cubicBezTo>
                  <a:pt x="1467" y="679"/>
                  <a:pt x="1467" y="679"/>
                  <a:pt x="1467" y="679"/>
                </a:cubicBezTo>
                <a:cubicBezTo>
                  <a:pt x="1506" y="640"/>
                  <a:pt x="1506" y="576"/>
                  <a:pt x="1467" y="537"/>
                </a:cubicBezTo>
                <a:cubicBezTo>
                  <a:pt x="1428" y="498"/>
                  <a:pt x="1365" y="498"/>
                  <a:pt x="1327" y="537"/>
                </a:cubicBezTo>
                <a:cubicBezTo>
                  <a:pt x="771" y="1104"/>
                  <a:pt x="771" y="1104"/>
                  <a:pt x="771" y="1104"/>
                </a:cubicBezTo>
                <a:cubicBezTo>
                  <a:pt x="732" y="1143"/>
                  <a:pt x="732" y="1207"/>
                  <a:pt x="771" y="1246"/>
                </a:cubicBezTo>
                <a:cubicBezTo>
                  <a:pt x="1327" y="1813"/>
                  <a:pt x="1327" y="1813"/>
                  <a:pt x="1327" y="1813"/>
                </a:cubicBezTo>
                <a:cubicBezTo>
                  <a:pt x="1365" y="1852"/>
                  <a:pt x="1428" y="1852"/>
                  <a:pt x="1467" y="1813"/>
                </a:cubicBezTo>
                <a:cubicBezTo>
                  <a:pt x="1506" y="1774"/>
                  <a:pt x="1506" y="1710"/>
                  <a:pt x="1467" y="1671"/>
                </a:cubicBezTo>
                <a:close/>
                <a:moveTo>
                  <a:pt x="2350" y="1175"/>
                </a:move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lose/>
                <a:moveTo>
                  <a:pt x="152" y="1175"/>
                </a:move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66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extLst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25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extLst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774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extLst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Mini Half Picture a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84202" y="575841"/>
            <a:ext cx="7953374" cy="38326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 b="0" cap="all" spc="50" baseline="0">
                <a:solidFill>
                  <a:schemeClr val="accent1"/>
                </a:solidFill>
                <a:latin typeface="Lato Black" panose="020F0A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93725" y="959101"/>
            <a:ext cx="7953374" cy="14134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900" b="0" cap="none" spc="0" baseline="0">
                <a:solidFill>
                  <a:schemeClr val="accent4"/>
                </a:solidFill>
                <a:latin typeface="Lato" panose="020F05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593725" y="492067"/>
            <a:ext cx="9144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 userDrawn="1"/>
        </p:nvSpPr>
        <p:spPr>
          <a:xfrm>
            <a:off x="7939422" y="4722841"/>
            <a:ext cx="20699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7692F5A-FC14-4E83-B4CC-18F6C2D780A4}" type="slidenum">
              <a:rPr lang="en-US" sz="800" b="0" spc="30" baseline="0" smtClean="0">
                <a:solidFill>
                  <a:schemeClr val="accent4"/>
                </a:solidFill>
                <a:latin typeface="Lato" panose="020F0502020204030203" pitchFamily="34" charset="0"/>
              </a:rPr>
              <a:pPr algn="r"/>
              <a:t>‹#›</a:t>
            </a:fld>
            <a:endParaRPr lang="en-US" sz="800" b="0" spc="30" baseline="0" dirty="0">
              <a:solidFill>
                <a:schemeClr val="accent4"/>
              </a:solidFill>
              <a:latin typeface="Lato" panose="020F0502020204030203" pitchFamily="34" charset="0"/>
            </a:endParaRPr>
          </a:p>
        </p:txBody>
      </p:sp>
      <p:sp>
        <p:nvSpPr>
          <p:cNvPr id="11" name="Freeform 5">
            <a:hlinkClick r:id="" action="ppaction://hlinkshowjump?jump=nextslide"/>
          </p:cNvPr>
          <p:cNvSpPr>
            <a:spLocks noEditPoints="1"/>
          </p:cNvSpPr>
          <p:nvPr userDrawn="1"/>
        </p:nvSpPr>
        <p:spPr bwMode="auto">
          <a:xfrm>
            <a:off x="8407428" y="4713316"/>
            <a:ext cx="141259" cy="141259"/>
          </a:xfrm>
          <a:custGeom>
            <a:avLst/>
            <a:gdLst>
              <a:gd name="T0" fmla="*/ 883 w 2350"/>
              <a:gd name="T1" fmla="*/ 679 h 2350"/>
              <a:gd name="T2" fmla="*/ 1338 w 2350"/>
              <a:gd name="T3" fmla="*/ 1175 h 2350"/>
              <a:gd name="T4" fmla="*/ 883 w 2350"/>
              <a:gd name="T5" fmla="*/ 1671 h 2350"/>
              <a:gd name="T6" fmla="*/ 883 w 2350"/>
              <a:gd name="T7" fmla="*/ 1813 h 2350"/>
              <a:gd name="T8" fmla="*/ 1023 w 2350"/>
              <a:gd name="T9" fmla="*/ 1813 h 2350"/>
              <a:gd name="T10" fmla="*/ 1579 w 2350"/>
              <a:gd name="T11" fmla="*/ 1246 h 2350"/>
              <a:gd name="T12" fmla="*/ 1579 w 2350"/>
              <a:gd name="T13" fmla="*/ 1104 h 2350"/>
              <a:gd name="T14" fmla="*/ 1023 w 2350"/>
              <a:gd name="T15" fmla="*/ 537 h 2350"/>
              <a:gd name="T16" fmla="*/ 883 w 2350"/>
              <a:gd name="T17" fmla="*/ 537 h 2350"/>
              <a:gd name="T18" fmla="*/ 883 w 2350"/>
              <a:gd name="T19" fmla="*/ 679 h 2350"/>
              <a:gd name="T20" fmla="*/ 0 w 2350"/>
              <a:gd name="T21" fmla="*/ 1175 h 2350"/>
              <a:gd name="T22" fmla="*/ 1175 w 2350"/>
              <a:gd name="T23" fmla="*/ 2350 h 2350"/>
              <a:gd name="T24" fmla="*/ 2350 w 2350"/>
              <a:gd name="T25" fmla="*/ 1175 h 2350"/>
              <a:gd name="T26" fmla="*/ 1175 w 2350"/>
              <a:gd name="T27" fmla="*/ 0 h 2350"/>
              <a:gd name="T28" fmla="*/ 0 w 2350"/>
              <a:gd name="T29" fmla="*/ 1175 h 2350"/>
              <a:gd name="T30" fmla="*/ 2198 w 2350"/>
              <a:gd name="T31" fmla="*/ 1175 h 2350"/>
              <a:gd name="T32" fmla="*/ 1175 w 2350"/>
              <a:gd name="T33" fmla="*/ 2198 h 2350"/>
              <a:gd name="T34" fmla="*/ 152 w 2350"/>
              <a:gd name="T35" fmla="*/ 1175 h 2350"/>
              <a:gd name="T36" fmla="*/ 1175 w 2350"/>
              <a:gd name="T37" fmla="*/ 152 h 2350"/>
              <a:gd name="T38" fmla="*/ 2198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883" y="679"/>
                </a:moveTo>
                <a:cubicBezTo>
                  <a:pt x="1338" y="1175"/>
                  <a:pt x="1338" y="1175"/>
                  <a:pt x="1338" y="1175"/>
                </a:cubicBezTo>
                <a:cubicBezTo>
                  <a:pt x="883" y="1671"/>
                  <a:pt x="883" y="1671"/>
                  <a:pt x="883" y="1671"/>
                </a:cubicBezTo>
                <a:cubicBezTo>
                  <a:pt x="844" y="1710"/>
                  <a:pt x="844" y="1774"/>
                  <a:pt x="883" y="1813"/>
                </a:cubicBezTo>
                <a:cubicBezTo>
                  <a:pt x="922" y="1852"/>
                  <a:pt x="985" y="1852"/>
                  <a:pt x="1023" y="1813"/>
                </a:cubicBezTo>
                <a:cubicBezTo>
                  <a:pt x="1579" y="1246"/>
                  <a:pt x="1579" y="1246"/>
                  <a:pt x="1579" y="1246"/>
                </a:cubicBezTo>
                <a:cubicBezTo>
                  <a:pt x="1618" y="1207"/>
                  <a:pt x="1618" y="1143"/>
                  <a:pt x="1579" y="1104"/>
                </a:cubicBezTo>
                <a:cubicBezTo>
                  <a:pt x="1023" y="537"/>
                  <a:pt x="1023" y="537"/>
                  <a:pt x="1023" y="537"/>
                </a:cubicBezTo>
                <a:cubicBezTo>
                  <a:pt x="985" y="498"/>
                  <a:pt x="922" y="498"/>
                  <a:pt x="883" y="537"/>
                </a:cubicBezTo>
                <a:cubicBezTo>
                  <a:pt x="844" y="576"/>
                  <a:pt x="844" y="640"/>
                  <a:pt x="883" y="679"/>
                </a:cubicBezTo>
                <a:close/>
                <a:moveTo>
                  <a:pt x="0" y="1175"/>
                </a:move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lose/>
                <a:moveTo>
                  <a:pt x="2198" y="1175"/>
                </a:move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5">
            <a:hlinkClick r:id="" action="ppaction://hlinkshowjump?jump=previousslide"/>
          </p:cNvPr>
          <p:cNvSpPr>
            <a:spLocks noEditPoints="1"/>
          </p:cNvSpPr>
          <p:nvPr userDrawn="1"/>
        </p:nvSpPr>
        <p:spPr bwMode="auto">
          <a:xfrm>
            <a:off x="8244097" y="4713316"/>
            <a:ext cx="141259" cy="141259"/>
          </a:xfrm>
          <a:custGeom>
            <a:avLst/>
            <a:gdLst>
              <a:gd name="T0" fmla="*/ 1467 w 2350"/>
              <a:gd name="T1" fmla="*/ 1671 h 2350"/>
              <a:gd name="T2" fmla="*/ 1012 w 2350"/>
              <a:gd name="T3" fmla="*/ 1175 h 2350"/>
              <a:gd name="T4" fmla="*/ 1467 w 2350"/>
              <a:gd name="T5" fmla="*/ 679 h 2350"/>
              <a:gd name="T6" fmla="*/ 1467 w 2350"/>
              <a:gd name="T7" fmla="*/ 537 h 2350"/>
              <a:gd name="T8" fmla="*/ 1327 w 2350"/>
              <a:gd name="T9" fmla="*/ 537 h 2350"/>
              <a:gd name="T10" fmla="*/ 771 w 2350"/>
              <a:gd name="T11" fmla="*/ 1104 h 2350"/>
              <a:gd name="T12" fmla="*/ 771 w 2350"/>
              <a:gd name="T13" fmla="*/ 1246 h 2350"/>
              <a:gd name="T14" fmla="*/ 1327 w 2350"/>
              <a:gd name="T15" fmla="*/ 1813 h 2350"/>
              <a:gd name="T16" fmla="*/ 1467 w 2350"/>
              <a:gd name="T17" fmla="*/ 1813 h 2350"/>
              <a:gd name="T18" fmla="*/ 1467 w 2350"/>
              <a:gd name="T19" fmla="*/ 1671 h 2350"/>
              <a:gd name="T20" fmla="*/ 2350 w 2350"/>
              <a:gd name="T21" fmla="*/ 1175 h 2350"/>
              <a:gd name="T22" fmla="*/ 1175 w 2350"/>
              <a:gd name="T23" fmla="*/ 0 h 2350"/>
              <a:gd name="T24" fmla="*/ 0 w 2350"/>
              <a:gd name="T25" fmla="*/ 1175 h 2350"/>
              <a:gd name="T26" fmla="*/ 1175 w 2350"/>
              <a:gd name="T27" fmla="*/ 2350 h 2350"/>
              <a:gd name="T28" fmla="*/ 2350 w 2350"/>
              <a:gd name="T29" fmla="*/ 1175 h 2350"/>
              <a:gd name="T30" fmla="*/ 152 w 2350"/>
              <a:gd name="T31" fmla="*/ 1175 h 2350"/>
              <a:gd name="T32" fmla="*/ 1175 w 2350"/>
              <a:gd name="T33" fmla="*/ 152 h 2350"/>
              <a:gd name="T34" fmla="*/ 2198 w 2350"/>
              <a:gd name="T35" fmla="*/ 1175 h 2350"/>
              <a:gd name="T36" fmla="*/ 1175 w 2350"/>
              <a:gd name="T37" fmla="*/ 2198 h 2350"/>
              <a:gd name="T38" fmla="*/ 152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1467" y="1671"/>
                </a:moveTo>
                <a:cubicBezTo>
                  <a:pt x="1012" y="1175"/>
                  <a:pt x="1012" y="1175"/>
                  <a:pt x="1012" y="1175"/>
                </a:cubicBezTo>
                <a:cubicBezTo>
                  <a:pt x="1467" y="679"/>
                  <a:pt x="1467" y="679"/>
                  <a:pt x="1467" y="679"/>
                </a:cubicBezTo>
                <a:cubicBezTo>
                  <a:pt x="1506" y="640"/>
                  <a:pt x="1506" y="576"/>
                  <a:pt x="1467" y="537"/>
                </a:cubicBezTo>
                <a:cubicBezTo>
                  <a:pt x="1428" y="498"/>
                  <a:pt x="1365" y="498"/>
                  <a:pt x="1327" y="537"/>
                </a:cubicBezTo>
                <a:cubicBezTo>
                  <a:pt x="771" y="1104"/>
                  <a:pt x="771" y="1104"/>
                  <a:pt x="771" y="1104"/>
                </a:cubicBezTo>
                <a:cubicBezTo>
                  <a:pt x="732" y="1143"/>
                  <a:pt x="732" y="1207"/>
                  <a:pt x="771" y="1246"/>
                </a:cubicBezTo>
                <a:cubicBezTo>
                  <a:pt x="1327" y="1813"/>
                  <a:pt x="1327" y="1813"/>
                  <a:pt x="1327" y="1813"/>
                </a:cubicBezTo>
                <a:cubicBezTo>
                  <a:pt x="1365" y="1852"/>
                  <a:pt x="1428" y="1852"/>
                  <a:pt x="1467" y="1813"/>
                </a:cubicBezTo>
                <a:cubicBezTo>
                  <a:pt x="1506" y="1774"/>
                  <a:pt x="1506" y="1710"/>
                  <a:pt x="1467" y="1671"/>
                </a:cubicBezTo>
                <a:close/>
                <a:moveTo>
                  <a:pt x="2350" y="1175"/>
                </a:move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lose/>
                <a:moveTo>
                  <a:pt x="152" y="1175"/>
                </a:move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725986" y="1543050"/>
            <a:ext cx="3821113" cy="27432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chemeClr val="accent5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62000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extLst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  <p15:guide id="5" orient="horz" pos="97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Mini Half Picture a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593725" y="1543050"/>
            <a:ext cx="7953375" cy="27432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84202" y="575841"/>
            <a:ext cx="7953374" cy="38326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 b="0" cap="all" spc="50" baseline="0">
                <a:solidFill>
                  <a:schemeClr val="accent1"/>
                </a:solidFill>
                <a:latin typeface="Lato Black" panose="020F0A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93725" y="959101"/>
            <a:ext cx="7953374" cy="14134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900" b="0" cap="none" spc="0" baseline="0">
                <a:solidFill>
                  <a:schemeClr val="accent4"/>
                </a:solidFill>
                <a:latin typeface="Lato" panose="020F05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593725" y="492067"/>
            <a:ext cx="9144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 userDrawn="1"/>
        </p:nvSpPr>
        <p:spPr>
          <a:xfrm>
            <a:off x="7939422" y="4722841"/>
            <a:ext cx="20699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7692F5A-FC14-4E83-B4CC-18F6C2D780A4}" type="slidenum">
              <a:rPr lang="en-US" sz="800" b="0" spc="30" baseline="0" smtClean="0">
                <a:solidFill>
                  <a:schemeClr val="accent4"/>
                </a:solidFill>
                <a:latin typeface="Lato" panose="020F0502020204030203" pitchFamily="34" charset="0"/>
              </a:rPr>
              <a:pPr algn="r"/>
              <a:t>‹#›</a:t>
            </a:fld>
            <a:endParaRPr lang="en-US" sz="800" b="0" spc="30" baseline="0" dirty="0">
              <a:solidFill>
                <a:schemeClr val="accent4"/>
              </a:solidFill>
              <a:latin typeface="Lato" panose="020F0502020204030203" pitchFamily="34" charset="0"/>
            </a:endParaRPr>
          </a:p>
        </p:txBody>
      </p:sp>
      <p:sp>
        <p:nvSpPr>
          <p:cNvPr id="11" name="Freeform 5">
            <a:hlinkClick r:id="" action="ppaction://hlinkshowjump?jump=nextslide"/>
          </p:cNvPr>
          <p:cNvSpPr>
            <a:spLocks noEditPoints="1"/>
          </p:cNvSpPr>
          <p:nvPr userDrawn="1"/>
        </p:nvSpPr>
        <p:spPr bwMode="auto">
          <a:xfrm>
            <a:off x="8407428" y="4713316"/>
            <a:ext cx="141259" cy="141259"/>
          </a:xfrm>
          <a:custGeom>
            <a:avLst/>
            <a:gdLst>
              <a:gd name="T0" fmla="*/ 883 w 2350"/>
              <a:gd name="T1" fmla="*/ 679 h 2350"/>
              <a:gd name="T2" fmla="*/ 1338 w 2350"/>
              <a:gd name="T3" fmla="*/ 1175 h 2350"/>
              <a:gd name="T4" fmla="*/ 883 w 2350"/>
              <a:gd name="T5" fmla="*/ 1671 h 2350"/>
              <a:gd name="T6" fmla="*/ 883 w 2350"/>
              <a:gd name="T7" fmla="*/ 1813 h 2350"/>
              <a:gd name="T8" fmla="*/ 1023 w 2350"/>
              <a:gd name="T9" fmla="*/ 1813 h 2350"/>
              <a:gd name="T10" fmla="*/ 1579 w 2350"/>
              <a:gd name="T11" fmla="*/ 1246 h 2350"/>
              <a:gd name="T12" fmla="*/ 1579 w 2350"/>
              <a:gd name="T13" fmla="*/ 1104 h 2350"/>
              <a:gd name="T14" fmla="*/ 1023 w 2350"/>
              <a:gd name="T15" fmla="*/ 537 h 2350"/>
              <a:gd name="T16" fmla="*/ 883 w 2350"/>
              <a:gd name="T17" fmla="*/ 537 h 2350"/>
              <a:gd name="T18" fmla="*/ 883 w 2350"/>
              <a:gd name="T19" fmla="*/ 679 h 2350"/>
              <a:gd name="T20" fmla="*/ 0 w 2350"/>
              <a:gd name="T21" fmla="*/ 1175 h 2350"/>
              <a:gd name="T22" fmla="*/ 1175 w 2350"/>
              <a:gd name="T23" fmla="*/ 2350 h 2350"/>
              <a:gd name="T24" fmla="*/ 2350 w 2350"/>
              <a:gd name="T25" fmla="*/ 1175 h 2350"/>
              <a:gd name="T26" fmla="*/ 1175 w 2350"/>
              <a:gd name="T27" fmla="*/ 0 h 2350"/>
              <a:gd name="T28" fmla="*/ 0 w 2350"/>
              <a:gd name="T29" fmla="*/ 1175 h 2350"/>
              <a:gd name="T30" fmla="*/ 2198 w 2350"/>
              <a:gd name="T31" fmla="*/ 1175 h 2350"/>
              <a:gd name="T32" fmla="*/ 1175 w 2350"/>
              <a:gd name="T33" fmla="*/ 2198 h 2350"/>
              <a:gd name="T34" fmla="*/ 152 w 2350"/>
              <a:gd name="T35" fmla="*/ 1175 h 2350"/>
              <a:gd name="T36" fmla="*/ 1175 w 2350"/>
              <a:gd name="T37" fmla="*/ 152 h 2350"/>
              <a:gd name="T38" fmla="*/ 2198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883" y="679"/>
                </a:moveTo>
                <a:cubicBezTo>
                  <a:pt x="1338" y="1175"/>
                  <a:pt x="1338" y="1175"/>
                  <a:pt x="1338" y="1175"/>
                </a:cubicBezTo>
                <a:cubicBezTo>
                  <a:pt x="883" y="1671"/>
                  <a:pt x="883" y="1671"/>
                  <a:pt x="883" y="1671"/>
                </a:cubicBezTo>
                <a:cubicBezTo>
                  <a:pt x="844" y="1710"/>
                  <a:pt x="844" y="1774"/>
                  <a:pt x="883" y="1813"/>
                </a:cubicBezTo>
                <a:cubicBezTo>
                  <a:pt x="922" y="1852"/>
                  <a:pt x="985" y="1852"/>
                  <a:pt x="1023" y="1813"/>
                </a:cubicBezTo>
                <a:cubicBezTo>
                  <a:pt x="1579" y="1246"/>
                  <a:pt x="1579" y="1246"/>
                  <a:pt x="1579" y="1246"/>
                </a:cubicBezTo>
                <a:cubicBezTo>
                  <a:pt x="1618" y="1207"/>
                  <a:pt x="1618" y="1143"/>
                  <a:pt x="1579" y="1104"/>
                </a:cubicBezTo>
                <a:cubicBezTo>
                  <a:pt x="1023" y="537"/>
                  <a:pt x="1023" y="537"/>
                  <a:pt x="1023" y="537"/>
                </a:cubicBezTo>
                <a:cubicBezTo>
                  <a:pt x="985" y="498"/>
                  <a:pt x="922" y="498"/>
                  <a:pt x="883" y="537"/>
                </a:cubicBezTo>
                <a:cubicBezTo>
                  <a:pt x="844" y="576"/>
                  <a:pt x="844" y="640"/>
                  <a:pt x="883" y="679"/>
                </a:cubicBezTo>
                <a:close/>
                <a:moveTo>
                  <a:pt x="0" y="1175"/>
                </a:move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lose/>
                <a:moveTo>
                  <a:pt x="2198" y="1175"/>
                </a:move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5">
            <a:hlinkClick r:id="" action="ppaction://hlinkshowjump?jump=previousslide"/>
          </p:cNvPr>
          <p:cNvSpPr>
            <a:spLocks noEditPoints="1"/>
          </p:cNvSpPr>
          <p:nvPr userDrawn="1"/>
        </p:nvSpPr>
        <p:spPr bwMode="auto">
          <a:xfrm>
            <a:off x="8244097" y="4713316"/>
            <a:ext cx="141259" cy="141259"/>
          </a:xfrm>
          <a:custGeom>
            <a:avLst/>
            <a:gdLst>
              <a:gd name="T0" fmla="*/ 1467 w 2350"/>
              <a:gd name="T1" fmla="*/ 1671 h 2350"/>
              <a:gd name="T2" fmla="*/ 1012 w 2350"/>
              <a:gd name="T3" fmla="*/ 1175 h 2350"/>
              <a:gd name="T4" fmla="*/ 1467 w 2350"/>
              <a:gd name="T5" fmla="*/ 679 h 2350"/>
              <a:gd name="T6" fmla="*/ 1467 w 2350"/>
              <a:gd name="T7" fmla="*/ 537 h 2350"/>
              <a:gd name="T8" fmla="*/ 1327 w 2350"/>
              <a:gd name="T9" fmla="*/ 537 h 2350"/>
              <a:gd name="T10" fmla="*/ 771 w 2350"/>
              <a:gd name="T11" fmla="*/ 1104 h 2350"/>
              <a:gd name="T12" fmla="*/ 771 w 2350"/>
              <a:gd name="T13" fmla="*/ 1246 h 2350"/>
              <a:gd name="T14" fmla="*/ 1327 w 2350"/>
              <a:gd name="T15" fmla="*/ 1813 h 2350"/>
              <a:gd name="T16" fmla="*/ 1467 w 2350"/>
              <a:gd name="T17" fmla="*/ 1813 h 2350"/>
              <a:gd name="T18" fmla="*/ 1467 w 2350"/>
              <a:gd name="T19" fmla="*/ 1671 h 2350"/>
              <a:gd name="T20" fmla="*/ 2350 w 2350"/>
              <a:gd name="T21" fmla="*/ 1175 h 2350"/>
              <a:gd name="T22" fmla="*/ 1175 w 2350"/>
              <a:gd name="T23" fmla="*/ 0 h 2350"/>
              <a:gd name="T24" fmla="*/ 0 w 2350"/>
              <a:gd name="T25" fmla="*/ 1175 h 2350"/>
              <a:gd name="T26" fmla="*/ 1175 w 2350"/>
              <a:gd name="T27" fmla="*/ 2350 h 2350"/>
              <a:gd name="T28" fmla="*/ 2350 w 2350"/>
              <a:gd name="T29" fmla="*/ 1175 h 2350"/>
              <a:gd name="T30" fmla="*/ 152 w 2350"/>
              <a:gd name="T31" fmla="*/ 1175 h 2350"/>
              <a:gd name="T32" fmla="*/ 1175 w 2350"/>
              <a:gd name="T33" fmla="*/ 152 h 2350"/>
              <a:gd name="T34" fmla="*/ 2198 w 2350"/>
              <a:gd name="T35" fmla="*/ 1175 h 2350"/>
              <a:gd name="T36" fmla="*/ 1175 w 2350"/>
              <a:gd name="T37" fmla="*/ 2198 h 2350"/>
              <a:gd name="T38" fmla="*/ 152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1467" y="1671"/>
                </a:moveTo>
                <a:cubicBezTo>
                  <a:pt x="1012" y="1175"/>
                  <a:pt x="1012" y="1175"/>
                  <a:pt x="1012" y="1175"/>
                </a:cubicBezTo>
                <a:cubicBezTo>
                  <a:pt x="1467" y="679"/>
                  <a:pt x="1467" y="679"/>
                  <a:pt x="1467" y="679"/>
                </a:cubicBezTo>
                <a:cubicBezTo>
                  <a:pt x="1506" y="640"/>
                  <a:pt x="1506" y="576"/>
                  <a:pt x="1467" y="537"/>
                </a:cubicBezTo>
                <a:cubicBezTo>
                  <a:pt x="1428" y="498"/>
                  <a:pt x="1365" y="498"/>
                  <a:pt x="1327" y="537"/>
                </a:cubicBezTo>
                <a:cubicBezTo>
                  <a:pt x="771" y="1104"/>
                  <a:pt x="771" y="1104"/>
                  <a:pt x="771" y="1104"/>
                </a:cubicBezTo>
                <a:cubicBezTo>
                  <a:pt x="732" y="1143"/>
                  <a:pt x="732" y="1207"/>
                  <a:pt x="771" y="1246"/>
                </a:cubicBezTo>
                <a:cubicBezTo>
                  <a:pt x="1327" y="1813"/>
                  <a:pt x="1327" y="1813"/>
                  <a:pt x="1327" y="1813"/>
                </a:cubicBezTo>
                <a:cubicBezTo>
                  <a:pt x="1365" y="1852"/>
                  <a:pt x="1428" y="1852"/>
                  <a:pt x="1467" y="1813"/>
                </a:cubicBezTo>
                <a:cubicBezTo>
                  <a:pt x="1506" y="1774"/>
                  <a:pt x="1506" y="1710"/>
                  <a:pt x="1467" y="1671"/>
                </a:cubicBezTo>
                <a:close/>
                <a:moveTo>
                  <a:pt x="2350" y="1175"/>
                </a:move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lose/>
                <a:moveTo>
                  <a:pt x="152" y="1175"/>
                </a:move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93725" y="1543050"/>
            <a:ext cx="3821113" cy="2743200"/>
          </a:xfrm>
          <a:prstGeom prst="rect">
            <a:avLst/>
          </a:prstGeom>
          <a:solidFill>
            <a:srgbClr val="CCCCCC"/>
          </a:solidFill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chemeClr val="accent5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6087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extLst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  <p15:guide id="5" orient="horz" pos="97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Vision, Mission &amp; Valu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84202" y="575841"/>
            <a:ext cx="7953374" cy="38326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 b="0" cap="all" spc="50" baseline="0">
                <a:solidFill>
                  <a:schemeClr val="accent1"/>
                </a:solidFill>
                <a:latin typeface="Lato Black" panose="020F0A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93725" y="959101"/>
            <a:ext cx="7953374" cy="14134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900" b="0" cap="none" spc="0" baseline="0">
                <a:solidFill>
                  <a:schemeClr val="accent4"/>
                </a:solidFill>
                <a:latin typeface="Lato" panose="020F05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593725" y="492067"/>
            <a:ext cx="9144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 userDrawn="1"/>
        </p:nvSpPr>
        <p:spPr>
          <a:xfrm>
            <a:off x="7939422" y="4722841"/>
            <a:ext cx="20699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7692F5A-FC14-4E83-B4CC-18F6C2D780A4}" type="slidenum">
              <a:rPr lang="en-US" sz="800" b="0" spc="30" baseline="0" smtClean="0">
                <a:solidFill>
                  <a:schemeClr val="accent4"/>
                </a:solidFill>
                <a:latin typeface="Lato" panose="020F0502020204030203" pitchFamily="34" charset="0"/>
              </a:rPr>
              <a:pPr algn="r"/>
              <a:t>‹#›</a:t>
            </a:fld>
            <a:endParaRPr lang="en-US" sz="800" b="0" spc="30" baseline="0" dirty="0">
              <a:solidFill>
                <a:schemeClr val="accent4"/>
              </a:solidFill>
              <a:latin typeface="Lato" panose="020F0502020204030203" pitchFamily="34" charset="0"/>
            </a:endParaRPr>
          </a:p>
        </p:txBody>
      </p:sp>
      <p:sp>
        <p:nvSpPr>
          <p:cNvPr id="11" name="Freeform 5">
            <a:hlinkClick r:id="" action="ppaction://hlinkshowjump?jump=nextslide"/>
          </p:cNvPr>
          <p:cNvSpPr>
            <a:spLocks noEditPoints="1"/>
          </p:cNvSpPr>
          <p:nvPr userDrawn="1"/>
        </p:nvSpPr>
        <p:spPr bwMode="auto">
          <a:xfrm>
            <a:off x="8407428" y="4713316"/>
            <a:ext cx="141259" cy="141259"/>
          </a:xfrm>
          <a:custGeom>
            <a:avLst/>
            <a:gdLst>
              <a:gd name="T0" fmla="*/ 883 w 2350"/>
              <a:gd name="T1" fmla="*/ 679 h 2350"/>
              <a:gd name="T2" fmla="*/ 1338 w 2350"/>
              <a:gd name="T3" fmla="*/ 1175 h 2350"/>
              <a:gd name="T4" fmla="*/ 883 w 2350"/>
              <a:gd name="T5" fmla="*/ 1671 h 2350"/>
              <a:gd name="T6" fmla="*/ 883 w 2350"/>
              <a:gd name="T7" fmla="*/ 1813 h 2350"/>
              <a:gd name="T8" fmla="*/ 1023 w 2350"/>
              <a:gd name="T9" fmla="*/ 1813 h 2350"/>
              <a:gd name="T10" fmla="*/ 1579 w 2350"/>
              <a:gd name="T11" fmla="*/ 1246 h 2350"/>
              <a:gd name="T12" fmla="*/ 1579 w 2350"/>
              <a:gd name="T13" fmla="*/ 1104 h 2350"/>
              <a:gd name="T14" fmla="*/ 1023 w 2350"/>
              <a:gd name="T15" fmla="*/ 537 h 2350"/>
              <a:gd name="T16" fmla="*/ 883 w 2350"/>
              <a:gd name="T17" fmla="*/ 537 h 2350"/>
              <a:gd name="T18" fmla="*/ 883 w 2350"/>
              <a:gd name="T19" fmla="*/ 679 h 2350"/>
              <a:gd name="T20" fmla="*/ 0 w 2350"/>
              <a:gd name="T21" fmla="*/ 1175 h 2350"/>
              <a:gd name="T22" fmla="*/ 1175 w 2350"/>
              <a:gd name="T23" fmla="*/ 2350 h 2350"/>
              <a:gd name="T24" fmla="*/ 2350 w 2350"/>
              <a:gd name="T25" fmla="*/ 1175 h 2350"/>
              <a:gd name="T26" fmla="*/ 1175 w 2350"/>
              <a:gd name="T27" fmla="*/ 0 h 2350"/>
              <a:gd name="T28" fmla="*/ 0 w 2350"/>
              <a:gd name="T29" fmla="*/ 1175 h 2350"/>
              <a:gd name="T30" fmla="*/ 2198 w 2350"/>
              <a:gd name="T31" fmla="*/ 1175 h 2350"/>
              <a:gd name="T32" fmla="*/ 1175 w 2350"/>
              <a:gd name="T33" fmla="*/ 2198 h 2350"/>
              <a:gd name="T34" fmla="*/ 152 w 2350"/>
              <a:gd name="T35" fmla="*/ 1175 h 2350"/>
              <a:gd name="T36" fmla="*/ 1175 w 2350"/>
              <a:gd name="T37" fmla="*/ 152 h 2350"/>
              <a:gd name="T38" fmla="*/ 2198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883" y="679"/>
                </a:moveTo>
                <a:cubicBezTo>
                  <a:pt x="1338" y="1175"/>
                  <a:pt x="1338" y="1175"/>
                  <a:pt x="1338" y="1175"/>
                </a:cubicBezTo>
                <a:cubicBezTo>
                  <a:pt x="883" y="1671"/>
                  <a:pt x="883" y="1671"/>
                  <a:pt x="883" y="1671"/>
                </a:cubicBezTo>
                <a:cubicBezTo>
                  <a:pt x="844" y="1710"/>
                  <a:pt x="844" y="1774"/>
                  <a:pt x="883" y="1813"/>
                </a:cubicBezTo>
                <a:cubicBezTo>
                  <a:pt x="922" y="1852"/>
                  <a:pt x="985" y="1852"/>
                  <a:pt x="1023" y="1813"/>
                </a:cubicBezTo>
                <a:cubicBezTo>
                  <a:pt x="1579" y="1246"/>
                  <a:pt x="1579" y="1246"/>
                  <a:pt x="1579" y="1246"/>
                </a:cubicBezTo>
                <a:cubicBezTo>
                  <a:pt x="1618" y="1207"/>
                  <a:pt x="1618" y="1143"/>
                  <a:pt x="1579" y="1104"/>
                </a:cubicBezTo>
                <a:cubicBezTo>
                  <a:pt x="1023" y="537"/>
                  <a:pt x="1023" y="537"/>
                  <a:pt x="1023" y="537"/>
                </a:cubicBezTo>
                <a:cubicBezTo>
                  <a:pt x="985" y="498"/>
                  <a:pt x="922" y="498"/>
                  <a:pt x="883" y="537"/>
                </a:cubicBezTo>
                <a:cubicBezTo>
                  <a:pt x="844" y="576"/>
                  <a:pt x="844" y="640"/>
                  <a:pt x="883" y="679"/>
                </a:cubicBezTo>
                <a:close/>
                <a:moveTo>
                  <a:pt x="0" y="1175"/>
                </a:move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lose/>
                <a:moveTo>
                  <a:pt x="2198" y="1175"/>
                </a:move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5">
            <a:hlinkClick r:id="" action="ppaction://hlinkshowjump?jump=previousslide"/>
          </p:cNvPr>
          <p:cNvSpPr>
            <a:spLocks noEditPoints="1"/>
          </p:cNvSpPr>
          <p:nvPr userDrawn="1"/>
        </p:nvSpPr>
        <p:spPr bwMode="auto">
          <a:xfrm>
            <a:off x="8244097" y="4713316"/>
            <a:ext cx="141259" cy="141259"/>
          </a:xfrm>
          <a:custGeom>
            <a:avLst/>
            <a:gdLst>
              <a:gd name="T0" fmla="*/ 1467 w 2350"/>
              <a:gd name="T1" fmla="*/ 1671 h 2350"/>
              <a:gd name="T2" fmla="*/ 1012 w 2350"/>
              <a:gd name="T3" fmla="*/ 1175 h 2350"/>
              <a:gd name="T4" fmla="*/ 1467 w 2350"/>
              <a:gd name="T5" fmla="*/ 679 h 2350"/>
              <a:gd name="T6" fmla="*/ 1467 w 2350"/>
              <a:gd name="T7" fmla="*/ 537 h 2350"/>
              <a:gd name="T8" fmla="*/ 1327 w 2350"/>
              <a:gd name="T9" fmla="*/ 537 h 2350"/>
              <a:gd name="T10" fmla="*/ 771 w 2350"/>
              <a:gd name="T11" fmla="*/ 1104 h 2350"/>
              <a:gd name="T12" fmla="*/ 771 w 2350"/>
              <a:gd name="T13" fmla="*/ 1246 h 2350"/>
              <a:gd name="T14" fmla="*/ 1327 w 2350"/>
              <a:gd name="T15" fmla="*/ 1813 h 2350"/>
              <a:gd name="T16" fmla="*/ 1467 w 2350"/>
              <a:gd name="T17" fmla="*/ 1813 h 2350"/>
              <a:gd name="T18" fmla="*/ 1467 w 2350"/>
              <a:gd name="T19" fmla="*/ 1671 h 2350"/>
              <a:gd name="T20" fmla="*/ 2350 w 2350"/>
              <a:gd name="T21" fmla="*/ 1175 h 2350"/>
              <a:gd name="T22" fmla="*/ 1175 w 2350"/>
              <a:gd name="T23" fmla="*/ 0 h 2350"/>
              <a:gd name="T24" fmla="*/ 0 w 2350"/>
              <a:gd name="T25" fmla="*/ 1175 h 2350"/>
              <a:gd name="T26" fmla="*/ 1175 w 2350"/>
              <a:gd name="T27" fmla="*/ 2350 h 2350"/>
              <a:gd name="T28" fmla="*/ 2350 w 2350"/>
              <a:gd name="T29" fmla="*/ 1175 h 2350"/>
              <a:gd name="T30" fmla="*/ 152 w 2350"/>
              <a:gd name="T31" fmla="*/ 1175 h 2350"/>
              <a:gd name="T32" fmla="*/ 1175 w 2350"/>
              <a:gd name="T33" fmla="*/ 152 h 2350"/>
              <a:gd name="T34" fmla="*/ 2198 w 2350"/>
              <a:gd name="T35" fmla="*/ 1175 h 2350"/>
              <a:gd name="T36" fmla="*/ 1175 w 2350"/>
              <a:gd name="T37" fmla="*/ 2198 h 2350"/>
              <a:gd name="T38" fmla="*/ 152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1467" y="1671"/>
                </a:moveTo>
                <a:cubicBezTo>
                  <a:pt x="1012" y="1175"/>
                  <a:pt x="1012" y="1175"/>
                  <a:pt x="1012" y="1175"/>
                </a:cubicBezTo>
                <a:cubicBezTo>
                  <a:pt x="1467" y="679"/>
                  <a:pt x="1467" y="679"/>
                  <a:pt x="1467" y="679"/>
                </a:cubicBezTo>
                <a:cubicBezTo>
                  <a:pt x="1506" y="640"/>
                  <a:pt x="1506" y="576"/>
                  <a:pt x="1467" y="537"/>
                </a:cubicBezTo>
                <a:cubicBezTo>
                  <a:pt x="1428" y="498"/>
                  <a:pt x="1365" y="498"/>
                  <a:pt x="1327" y="537"/>
                </a:cubicBezTo>
                <a:cubicBezTo>
                  <a:pt x="771" y="1104"/>
                  <a:pt x="771" y="1104"/>
                  <a:pt x="771" y="1104"/>
                </a:cubicBezTo>
                <a:cubicBezTo>
                  <a:pt x="732" y="1143"/>
                  <a:pt x="732" y="1207"/>
                  <a:pt x="771" y="1246"/>
                </a:cubicBezTo>
                <a:cubicBezTo>
                  <a:pt x="1327" y="1813"/>
                  <a:pt x="1327" y="1813"/>
                  <a:pt x="1327" y="1813"/>
                </a:cubicBezTo>
                <a:cubicBezTo>
                  <a:pt x="1365" y="1852"/>
                  <a:pt x="1428" y="1852"/>
                  <a:pt x="1467" y="1813"/>
                </a:cubicBezTo>
                <a:cubicBezTo>
                  <a:pt x="1506" y="1774"/>
                  <a:pt x="1506" y="1710"/>
                  <a:pt x="1467" y="1671"/>
                </a:cubicBezTo>
                <a:close/>
                <a:moveTo>
                  <a:pt x="2350" y="1175"/>
                </a:move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lose/>
                <a:moveTo>
                  <a:pt x="152" y="1175"/>
                </a:move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0" y="1543050"/>
            <a:ext cx="3152716" cy="2743200"/>
          </a:xfrm>
          <a:custGeom>
            <a:avLst/>
            <a:gdLst>
              <a:gd name="connsiteX0" fmla="*/ 0 w 9516533"/>
              <a:gd name="connsiteY0" fmla="*/ 0 h 8280400"/>
              <a:gd name="connsiteX1" fmla="*/ 5376333 w 9516533"/>
              <a:gd name="connsiteY1" fmla="*/ 0 h 8280400"/>
              <a:gd name="connsiteX2" fmla="*/ 9516533 w 9516533"/>
              <a:gd name="connsiteY2" fmla="*/ 4140200 h 8280400"/>
              <a:gd name="connsiteX3" fmla="*/ 5376333 w 9516533"/>
              <a:gd name="connsiteY3" fmla="*/ 8280400 h 8280400"/>
              <a:gd name="connsiteX4" fmla="*/ 0 w 9516533"/>
              <a:gd name="connsiteY4" fmla="*/ 8280400 h 828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6533" h="8280400">
                <a:moveTo>
                  <a:pt x="0" y="0"/>
                </a:moveTo>
                <a:lnTo>
                  <a:pt x="5376333" y="0"/>
                </a:lnTo>
                <a:cubicBezTo>
                  <a:pt x="7662902" y="0"/>
                  <a:pt x="9516533" y="1853631"/>
                  <a:pt x="9516533" y="4140200"/>
                </a:cubicBezTo>
                <a:cubicBezTo>
                  <a:pt x="9516533" y="6426769"/>
                  <a:pt x="7662902" y="8280400"/>
                  <a:pt x="5376333" y="8280400"/>
                </a:cubicBezTo>
                <a:lnTo>
                  <a:pt x="0" y="8280400"/>
                </a:lnTo>
                <a:close/>
              </a:path>
            </a:pathLst>
          </a:custGeom>
        </p:spPr>
        <p:txBody>
          <a:bodyPr wrap="square" lIns="0" tIns="0" rIns="0" bIns="0" anchor="ctr" anchorCtr="0">
            <a:noAutofit/>
          </a:bodyPr>
          <a:lstStyle>
            <a:lvl1pPr marL="0" indent="0" algn="ctr">
              <a:buFontTx/>
              <a:buNone/>
              <a:defRPr sz="1000">
                <a:solidFill>
                  <a:schemeClr val="accent5"/>
                </a:solidFill>
                <a:latin typeface="Lato" panose="020F05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71956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extLst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  <p15:guide id="5" orient="horz" pos="97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Half Picture at Lef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986213" cy="51435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chemeClr val="accent5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TextBox 22"/>
          <p:cNvSpPr txBox="1"/>
          <p:nvPr userDrawn="1"/>
        </p:nvSpPr>
        <p:spPr>
          <a:xfrm>
            <a:off x="7939422" y="4722841"/>
            <a:ext cx="20699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7692F5A-FC14-4E83-B4CC-18F6C2D780A4}" type="slidenum">
              <a:rPr lang="en-US" sz="800" b="0" spc="30" baseline="0" smtClean="0">
                <a:solidFill>
                  <a:schemeClr val="accent4"/>
                </a:solidFill>
                <a:latin typeface="Lato" panose="020F0502020204030203" pitchFamily="34" charset="0"/>
              </a:rPr>
              <a:pPr algn="r"/>
              <a:t>‹#›</a:t>
            </a:fld>
            <a:endParaRPr lang="en-US" sz="800" b="0" spc="30" baseline="0" dirty="0">
              <a:solidFill>
                <a:schemeClr val="accent4"/>
              </a:solidFill>
              <a:latin typeface="Lato" panose="020F0502020204030203" pitchFamily="34" charset="0"/>
            </a:endParaRPr>
          </a:p>
        </p:txBody>
      </p:sp>
      <p:sp>
        <p:nvSpPr>
          <p:cNvPr id="11" name="Freeform 5">
            <a:hlinkClick r:id="" action="ppaction://hlinkshowjump?jump=nextslide"/>
          </p:cNvPr>
          <p:cNvSpPr>
            <a:spLocks noEditPoints="1"/>
          </p:cNvSpPr>
          <p:nvPr userDrawn="1"/>
        </p:nvSpPr>
        <p:spPr bwMode="auto">
          <a:xfrm>
            <a:off x="8407428" y="4713316"/>
            <a:ext cx="141259" cy="141259"/>
          </a:xfrm>
          <a:custGeom>
            <a:avLst/>
            <a:gdLst>
              <a:gd name="T0" fmla="*/ 883 w 2350"/>
              <a:gd name="T1" fmla="*/ 679 h 2350"/>
              <a:gd name="T2" fmla="*/ 1338 w 2350"/>
              <a:gd name="T3" fmla="*/ 1175 h 2350"/>
              <a:gd name="T4" fmla="*/ 883 w 2350"/>
              <a:gd name="T5" fmla="*/ 1671 h 2350"/>
              <a:gd name="T6" fmla="*/ 883 w 2350"/>
              <a:gd name="T7" fmla="*/ 1813 h 2350"/>
              <a:gd name="T8" fmla="*/ 1023 w 2350"/>
              <a:gd name="T9" fmla="*/ 1813 h 2350"/>
              <a:gd name="T10" fmla="*/ 1579 w 2350"/>
              <a:gd name="T11" fmla="*/ 1246 h 2350"/>
              <a:gd name="T12" fmla="*/ 1579 w 2350"/>
              <a:gd name="T13" fmla="*/ 1104 h 2350"/>
              <a:gd name="T14" fmla="*/ 1023 w 2350"/>
              <a:gd name="T15" fmla="*/ 537 h 2350"/>
              <a:gd name="T16" fmla="*/ 883 w 2350"/>
              <a:gd name="T17" fmla="*/ 537 h 2350"/>
              <a:gd name="T18" fmla="*/ 883 w 2350"/>
              <a:gd name="T19" fmla="*/ 679 h 2350"/>
              <a:gd name="T20" fmla="*/ 0 w 2350"/>
              <a:gd name="T21" fmla="*/ 1175 h 2350"/>
              <a:gd name="T22" fmla="*/ 1175 w 2350"/>
              <a:gd name="T23" fmla="*/ 2350 h 2350"/>
              <a:gd name="T24" fmla="*/ 2350 w 2350"/>
              <a:gd name="T25" fmla="*/ 1175 h 2350"/>
              <a:gd name="T26" fmla="*/ 1175 w 2350"/>
              <a:gd name="T27" fmla="*/ 0 h 2350"/>
              <a:gd name="T28" fmla="*/ 0 w 2350"/>
              <a:gd name="T29" fmla="*/ 1175 h 2350"/>
              <a:gd name="T30" fmla="*/ 2198 w 2350"/>
              <a:gd name="T31" fmla="*/ 1175 h 2350"/>
              <a:gd name="T32" fmla="*/ 1175 w 2350"/>
              <a:gd name="T33" fmla="*/ 2198 h 2350"/>
              <a:gd name="T34" fmla="*/ 152 w 2350"/>
              <a:gd name="T35" fmla="*/ 1175 h 2350"/>
              <a:gd name="T36" fmla="*/ 1175 w 2350"/>
              <a:gd name="T37" fmla="*/ 152 h 2350"/>
              <a:gd name="T38" fmla="*/ 2198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883" y="679"/>
                </a:moveTo>
                <a:cubicBezTo>
                  <a:pt x="1338" y="1175"/>
                  <a:pt x="1338" y="1175"/>
                  <a:pt x="1338" y="1175"/>
                </a:cubicBezTo>
                <a:cubicBezTo>
                  <a:pt x="883" y="1671"/>
                  <a:pt x="883" y="1671"/>
                  <a:pt x="883" y="1671"/>
                </a:cubicBezTo>
                <a:cubicBezTo>
                  <a:pt x="844" y="1710"/>
                  <a:pt x="844" y="1774"/>
                  <a:pt x="883" y="1813"/>
                </a:cubicBezTo>
                <a:cubicBezTo>
                  <a:pt x="922" y="1852"/>
                  <a:pt x="985" y="1852"/>
                  <a:pt x="1023" y="1813"/>
                </a:cubicBezTo>
                <a:cubicBezTo>
                  <a:pt x="1579" y="1246"/>
                  <a:pt x="1579" y="1246"/>
                  <a:pt x="1579" y="1246"/>
                </a:cubicBezTo>
                <a:cubicBezTo>
                  <a:pt x="1618" y="1207"/>
                  <a:pt x="1618" y="1143"/>
                  <a:pt x="1579" y="1104"/>
                </a:cubicBezTo>
                <a:cubicBezTo>
                  <a:pt x="1023" y="537"/>
                  <a:pt x="1023" y="537"/>
                  <a:pt x="1023" y="537"/>
                </a:cubicBezTo>
                <a:cubicBezTo>
                  <a:pt x="985" y="498"/>
                  <a:pt x="922" y="498"/>
                  <a:pt x="883" y="537"/>
                </a:cubicBezTo>
                <a:cubicBezTo>
                  <a:pt x="844" y="576"/>
                  <a:pt x="844" y="640"/>
                  <a:pt x="883" y="679"/>
                </a:cubicBezTo>
                <a:close/>
                <a:moveTo>
                  <a:pt x="0" y="1175"/>
                </a:move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lose/>
                <a:moveTo>
                  <a:pt x="2198" y="1175"/>
                </a:move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5">
            <a:hlinkClick r:id="" action="ppaction://hlinkshowjump?jump=previousslide"/>
          </p:cNvPr>
          <p:cNvSpPr>
            <a:spLocks noEditPoints="1"/>
          </p:cNvSpPr>
          <p:nvPr userDrawn="1"/>
        </p:nvSpPr>
        <p:spPr bwMode="auto">
          <a:xfrm>
            <a:off x="8244097" y="4713316"/>
            <a:ext cx="141259" cy="141259"/>
          </a:xfrm>
          <a:custGeom>
            <a:avLst/>
            <a:gdLst>
              <a:gd name="T0" fmla="*/ 1467 w 2350"/>
              <a:gd name="T1" fmla="*/ 1671 h 2350"/>
              <a:gd name="T2" fmla="*/ 1012 w 2350"/>
              <a:gd name="T3" fmla="*/ 1175 h 2350"/>
              <a:gd name="T4" fmla="*/ 1467 w 2350"/>
              <a:gd name="T5" fmla="*/ 679 h 2350"/>
              <a:gd name="T6" fmla="*/ 1467 w 2350"/>
              <a:gd name="T7" fmla="*/ 537 h 2350"/>
              <a:gd name="T8" fmla="*/ 1327 w 2350"/>
              <a:gd name="T9" fmla="*/ 537 h 2350"/>
              <a:gd name="T10" fmla="*/ 771 w 2350"/>
              <a:gd name="T11" fmla="*/ 1104 h 2350"/>
              <a:gd name="T12" fmla="*/ 771 w 2350"/>
              <a:gd name="T13" fmla="*/ 1246 h 2350"/>
              <a:gd name="T14" fmla="*/ 1327 w 2350"/>
              <a:gd name="T15" fmla="*/ 1813 h 2350"/>
              <a:gd name="T16" fmla="*/ 1467 w 2350"/>
              <a:gd name="T17" fmla="*/ 1813 h 2350"/>
              <a:gd name="T18" fmla="*/ 1467 w 2350"/>
              <a:gd name="T19" fmla="*/ 1671 h 2350"/>
              <a:gd name="T20" fmla="*/ 2350 w 2350"/>
              <a:gd name="T21" fmla="*/ 1175 h 2350"/>
              <a:gd name="T22" fmla="*/ 1175 w 2350"/>
              <a:gd name="T23" fmla="*/ 0 h 2350"/>
              <a:gd name="T24" fmla="*/ 0 w 2350"/>
              <a:gd name="T25" fmla="*/ 1175 h 2350"/>
              <a:gd name="T26" fmla="*/ 1175 w 2350"/>
              <a:gd name="T27" fmla="*/ 2350 h 2350"/>
              <a:gd name="T28" fmla="*/ 2350 w 2350"/>
              <a:gd name="T29" fmla="*/ 1175 h 2350"/>
              <a:gd name="T30" fmla="*/ 152 w 2350"/>
              <a:gd name="T31" fmla="*/ 1175 h 2350"/>
              <a:gd name="T32" fmla="*/ 1175 w 2350"/>
              <a:gd name="T33" fmla="*/ 152 h 2350"/>
              <a:gd name="T34" fmla="*/ 2198 w 2350"/>
              <a:gd name="T35" fmla="*/ 1175 h 2350"/>
              <a:gd name="T36" fmla="*/ 1175 w 2350"/>
              <a:gd name="T37" fmla="*/ 2198 h 2350"/>
              <a:gd name="T38" fmla="*/ 152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1467" y="1671"/>
                </a:moveTo>
                <a:cubicBezTo>
                  <a:pt x="1012" y="1175"/>
                  <a:pt x="1012" y="1175"/>
                  <a:pt x="1012" y="1175"/>
                </a:cubicBezTo>
                <a:cubicBezTo>
                  <a:pt x="1467" y="679"/>
                  <a:pt x="1467" y="679"/>
                  <a:pt x="1467" y="679"/>
                </a:cubicBezTo>
                <a:cubicBezTo>
                  <a:pt x="1506" y="640"/>
                  <a:pt x="1506" y="576"/>
                  <a:pt x="1467" y="537"/>
                </a:cubicBezTo>
                <a:cubicBezTo>
                  <a:pt x="1428" y="498"/>
                  <a:pt x="1365" y="498"/>
                  <a:pt x="1327" y="537"/>
                </a:cubicBezTo>
                <a:cubicBezTo>
                  <a:pt x="771" y="1104"/>
                  <a:pt x="771" y="1104"/>
                  <a:pt x="771" y="1104"/>
                </a:cubicBezTo>
                <a:cubicBezTo>
                  <a:pt x="732" y="1143"/>
                  <a:pt x="732" y="1207"/>
                  <a:pt x="771" y="1246"/>
                </a:cubicBezTo>
                <a:cubicBezTo>
                  <a:pt x="1327" y="1813"/>
                  <a:pt x="1327" y="1813"/>
                  <a:pt x="1327" y="1813"/>
                </a:cubicBezTo>
                <a:cubicBezTo>
                  <a:pt x="1365" y="1852"/>
                  <a:pt x="1428" y="1852"/>
                  <a:pt x="1467" y="1813"/>
                </a:cubicBezTo>
                <a:cubicBezTo>
                  <a:pt x="1506" y="1774"/>
                  <a:pt x="1506" y="1710"/>
                  <a:pt x="1467" y="1671"/>
                </a:cubicBezTo>
                <a:close/>
                <a:moveTo>
                  <a:pt x="2350" y="1175"/>
                </a:move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lose/>
                <a:moveTo>
                  <a:pt x="152" y="1175"/>
                </a:move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8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extLst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Half Picture at Lef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 userDrawn="1"/>
        </p:nvSpPr>
        <p:spPr>
          <a:xfrm>
            <a:off x="7939422" y="4722841"/>
            <a:ext cx="20699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7692F5A-FC14-4E83-B4CC-18F6C2D780A4}" type="slidenum">
              <a:rPr lang="en-US" sz="800" b="0" spc="30" baseline="0" smtClean="0">
                <a:solidFill>
                  <a:schemeClr val="accent4"/>
                </a:solidFill>
                <a:latin typeface="Lato" panose="020F0502020204030203" pitchFamily="34" charset="0"/>
              </a:rPr>
              <a:pPr algn="r"/>
              <a:t>‹#›</a:t>
            </a:fld>
            <a:endParaRPr lang="en-US" sz="800" b="0" spc="30" baseline="0" dirty="0">
              <a:solidFill>
                <a:schemeClr val="accent4"/>
              </a:solidFill>
              <a:latin typeface="Lato" panose="020F0502020204030203" pitchFamily="34" charset="0"/>
            </a:endParaRPr>
          </a:p>
        </p:txBody>
      </p:sp>
      <p:sp>
        <p:nvSpPr>
          <p:cNvPr id="11" name="Freeform 5">
            <a:hlinkClick r:id="" action="ppaction://hlinkshowjump?jump=nextslide"/>
          </p:cNvPr>
          <p:cNvSpPr>
            <a:spLocks noEditPoints="1"/>
          </p:cNvSpPr>
          <p:nvPr userDrawn="1"/>
        </p:nvSpPr>
        <p:spPr bwMode="auto">
          <a:xfrm>
            <a:off x="8407428" y="4713316"/>
            <a:ext cx="141259" cy="141259"/>
          </a:xfrm>
          <a:custGeom>
            <a:avLst/>
            <a:gdLst>
              <a:gd name="T0" fmla="*/ 883 w 2350"/>
              <a:gd name="T1" fmla="*/ 679 h 2350"/>
              <a:gd name="T2" fmla="*/ 1338 w 2350"/>
              <a:gd name="T3" fmla="*/ 1175 h 2350"/>
              <a:gd name="T4" fmla="*/ 883 w 2350"/>
              <a:gd name="T5" fmla="*/ 1671 h 2350"/>
              <a:gd name="T6" fmla="*/ 883 w 2350"/>
              <a:gd name="T7" fmla="*/ 1813 h 2350"/>
              <a:gd name="T8" fmla="*/ 1023 w 2350"/>
              <a:gd name="T9" fmla="*/ 1813 h 2350"/>
              <a:gd name="T10" fmla="*/ 1579 w 2350"/>
              <a:gd name="T11" fmla="*/ 1246 h 2350"/>
              <a:gd name="T12" fmla="*/ 1579 w 2350"/>
              <a:gd name="T13" fmla="*/ 1104 h 2350"/>
              <a:gd name="T14" fmla="*/ 1023 w 2350"/>
              <a:gd name="T15" fmla="*/ 537 h 2350"/>
              <a:gd name="T16" fmla="*/ 883 w 2350"/>
              <a:gd name="T17" fmla="*/ 537 h 2350"/>
              <a:gd name="T18" fmla="*/ 883 w 2350"/>
              <a:gd name="T19" fmla="*/ 679 h 2350"/>
              <a:gd name="T20" fmla="*/ 0 w 2350"/>
              <a:gd name="T21" fmla="*/ 1175 h 2350"/>
              <a:gd name="T22" fmla="*/ 1175 w 2350"/>
              <a:gd name="T23" fmla="*/ 2350 h 2350"/>
              <a:gd name="T24" fmla="*/ 2350 w 2350"/>
              <a:gd name="T25" fmla="*/ 1175 h 2350"/>
              <a:gd name="T26" fmla="*/ 1175 w 2350"/>
              <a:gd name="T27" fmla="*/ 0 h 2350"/>
              <a:gd name="T28" fmla="*/ 0 w 2350"/>
              <a:gd name="T29" fmla="*/ 1175 h 2350"/>
              <a:gd name="T30" fmla="*/ 2198 w 2350"/>
              <a:gd name="T31" fmla="*/ 1175 h 2350"/>
              <a:gd name="T32" fmla="*/ 1175 w 2350"/>
              <a:gd name="T33" fmla="*/ 2198 h 2350"/>
              <a:gd name="T34" fmla="*/ 152 w 2350"/>
              <a:gd name="T35" fmla="*/ 1175 h 2350"/>
              <a:gd name="T36" fmla="*/ 1175 w 2350"/>
              <a:gd name="T37" fmla="*/ 152 h 2350"/>
              <a:gd name="T38" fmla="*/ 2198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883" y="679"/>
                </a:moveTo>
                <a:cubicBezTo>
                  <a:pt x="1338" y="1175"/>
                  <a:pt x="1338" y="1175"/>
                  <a:pt x="1338" y="1175"/>
                </a:cubicBezTo>
                <a:cubicBezTo>
                  <a:pt x="883" y="1671"/>
                  <a:pt x="883" y="1671"/>
                  <a:pt x="883" y="1671"/>
                </a:cubicBezTo>
                <a:cubicBezTo>
                  <a:pt x="844" y="1710"/>
                  <a:pt x="844" y="1774"/>
                  <a:pt x="883" y="1813"/>
                </a:cubicBezTo>
                <a:cubicBezTo>
                  <a:pt x="922" y="1852"/>
                  <a:pt x="985" y="1852"/>
                  <a:pt x="1023" y="1813"/>
                </a:cubicBezTo>
                <a:cubicBezTo>
                  <a:pt x="1579" y="1246"/>
                  <a:pt x="1579" y="1246"/>
                  <a:pt x="1579" y="1246"/>
                </a:cubicBezTo>
                <a:cubicBezTo>
                  <a:pt x="1618" y="1207"/>
                  <a:pt x="1618" y="1143"/>
                  <a:pt x="1579" y="1104"/>
                </a:cubicBezTo>
                <a:cubicBezTo>
                  <a:pt x="1023" y="537"/>
                  <a:pt x="1023" y="537"/>
                  <a:pt x="1023" y="537"/>
                </a:cubicBezTo>
                <a:cubicBezTo>
                  <a:pt x="985" y="498"/>
                  <a:pt x="922" y="498"/>
                  <a:pt x="883" y="537"/>
                </a:cubicBezTo>
                <a:cubicBezTo>
                  <a:pt x="844" y="576"/>
                  <a:pt x="844" y="640"/>
                  <a:pt x="883" y="679"/>
                </a:cubicBezTo>
                <a:close/>
                <a:moveTo>
                  <a:pt x="0" y="1175"/>
                </a:move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lose/>
                <a:moveTo>
                  <a:pt x="2198" y="1175"/>
                </a:move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5">
            <a:hlinkClick r:id="" action="ppaction://hlinkshowjump?jump=previousslide"/>
          </p:cNvPr>
          <p:cNvSpPr>
            <a:spLocks noEditPoints="1"/>
          </p:cNvSpPr>
          <p:nvPr userDrawn="1"/>
        </p:nvSpPr>
        <p:spPr bwMode="auto">
          <a:xfrm>
            <a:off x="8244097" y="4713316"/>
            <a:ext cx="141259" cy="141259"/>
          </a:xfrm>
          <a:custGeom>
            <a:avLst/>
            <a:gdLst>
              <a:gd name="T0" fmla="*/ 1467 w 2350"/>
              <a:gd name="T1" fmla="*/ 1671 h 2350"/>
              <a:gd name="T2" fmla="*/ 1012 w 2350"/>
              <a:gd name="T3" fmla="*/ 1175 h 2350"/>
              <a:gd name="T4" fmla="*/ 1467 w 2350"/>
              <a:gd name="T5" fmla="*/ 679 h 2350"/>
              <a:gd name="T6" fmla="*/ 1467 w 2350"/>
              <a:gd name="T7" fmla="*/ 537 h 2350"/>
              <a:gd name="T8" fmla="*/ 1327 w 2350"/>
              <a:gd name="T9" fmla="*/ 537 h 2350"/>
              <a:gd name="T10" fmla="*/ 771 w 2350"/>
              <a:gd name="T11" fmla="*/ 1104 h 2350"/>
              <a:gd name="T12" fmla="*/ 771 w 2350"/>
              <a:gd name="T13" fmla="*/ 1246 h 2350"/>
              <a:gd name="T14" fmla="*/ 1327 w 2350"/>
              <a:gd name="T15" fmla="*/ 1813 h 2350"/>
              <a:gd name="T16" fmla="*/ 1467 w 2350"/>
              <a:gd name="T17" fmla="*/ 1813 h 2350"/>
              <a:gd name="T18" fmla="*/ 1467 w 2350"/>
              <a:gd name="T19" fmla="*/ 1671 h 2350"/>
              <a:gd name="T20" fmla="*/ 2350 w 2350"/>
              <a:gd name="T21" fmla="*/ 1175 h 2350"/>
              <a:gd name="T22" fmla="*/ 1175 w 2350"/>
              <a:gd name="T23" fmla="*/ 0 h 2350"/>
              <a:gd name="T24" fmla="*/ 0 w 2350"/>
              <a:gd name="T25" fmla="*/ 1175 h 2350"/>
              <a:gd name="T26" fmla="*/ 1175 w 2350"/>
              <a:gd name="T27" fmla="*/ 2350 h 2350"/>
              <a:gd name="T28" fmla="*/ 2350 w 2350"/>
              <a:gd name="T29" fmla="*/ 1175 h 2350"/>
              <a:gd name="T30" fmla="*/ 152 w 2350"/>
              <a:gd name="T31" fmla="*/ 1175 h 2350"/>
              <a:gd name="T32" fmla="*/ 1175 w 2350"/>
              <a:gd name="T33" fmla="*/ 152 h 2350"/>
              <a:gd name="T34" fmla="*/ 2198 w 2350"/>
              <a:gd name="T35" fmla="*/ 1175 h 2350"/>
              <a:gd name="T36" fmla="*/ 1175 w 2350"/>
              <a:gd name="T37" fmla="*/ 2198 h 2350"/>
              <a:gd name="T38" fmla="*/ 152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1467" y="1671"/>
                </a:moveTo>
                <a:cubicBezTo>
                  <a:pt x="1012" y="1175"/>
                  <a:pt x="1012" y="1175"/>
                  <a:pt x="1012" y="1175"/>
                </a:cubicBezTo>
                <a:cubicBezTo>
                  <a:pt x="1467" y="679"/>
                  <a:pt x="1467" y="679"/>
                  <a:pt x="1467" y="679"/>
                </a:cubicBezTo>
                <a:cubicBezTo>
                  <a:pt x="1506" y="640"/>
                  <a:pt x="1506" y="576"/>
                  <a:pt x="1467" y="537"/>
                </a:cubicBezTo>
                <a:cubicBezTo>
                  <a:pt x="1428" y="498"/>
                  <a:pt x="1365" y="498"/>
                  <a:pt x="1327" y="537"/>
                </a:cubicBezTo>
                <a:cubicBezTo>
                  <a:pt x="771" y="1104"/>
                  <a:pt x="771" y="1104"/>
                  <a:pt x="771" y="1104"/>
                </a:cubicBezTo>
                <a:cubicBezTo>
                  <a:pt x="732" y="1143"/>
                  <a:pt x="732" y="1207"/>
                  <a:pt x="771" y="1246"/>
                </a:cubicBezTo>
                <a:cubicBezTo>
                  <a:pt x="1327" y="1813"/>
                  <a:pt x="1327" y="1813"/>
                  <a:pt x="1327" y="1813"/>
                </a:cubicBezTo>
                <a:cubicBezTo>
                  <a:pt x="1365" y="1852"/>
                  <a:pt x="1428" y="1852"/>
                  <a:pt x="1467" y="1813"/>
                </a:cubicBezTo>
                <a:cubicBezTo>
                  <a:pt x="1506" y="1774"/>
                  <a:pt x="1506" y="1710"/>
                  <a:pt x="1467" y="1671"/>
                </a:cubicBezTo>
                <a:close/>
                <a:moveTo>
                  <a:pt x="2350" y="1175"/>
                </a:move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lose/>
                <a:moveTo>
                  <a:pt x="152" y="1175"/>
                </a:move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572000" cy="51435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chemeClr val="accent5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2E5A025-B9EC-4B3B-8A5A-78BE0B9984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3888" y="117348"/>
            <a:ext cx="1589247" cy="37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270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extLst>
    <p:ext uri="{DCECCB84-F9BA-43D5-87BE-67443E8EF086}">
      <p15:sldGuideLst xmlns:p15="http://schemas.microsoft.com/office/powerpoint/2012/main">
        <p15:guide id="0" orient="horz" pos="972" userDrawn="1">
          <p15:clr>
            <a:srgbClr val="FBAE40"/>
          </p15:clr>
        </p15:guide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Half Picture a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572001" y="0"/>
            <a:ext cx="4572000" cy="51435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chemeClr val="accent5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713748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extLst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Portfolio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84202" y="575841"/>
            <a:ext cx="7953374" cy="38326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 b="0" cap="all" spc="50" baseline="0">
                <a:solidFill>
                  <a:schemeClr val="accent1"/>
                </a:solidFill>
                <a:latin typeface="Lato Black" panose="020F0A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93725" y="959101"/>
            <a:ext cx="7953374" cy="14134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900" b="0" cap="none" spc="0" baseline="0">
                <a:solidFill>
                  <a:schemeClr val="accent4"/>
                </a:solidFill>
                <a:latin typeface="Lato" panose="020F05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593725" y="492067"/>
            <a:ext cx="9144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 userDrawn="1"/>
        </p:nvSpPr>
        <p:spPr>
          <a:xfrm>
            <a:off x="7939422" y="4722841"/>
            <a:ext cx="20699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7692F5A-FC14-4E83-B4CC-18F6C2D780A4}" type="slidenum">
              <a:rPr lang="en-US" sz="800" b="0" spc="30" baseline="0" smtClean="0">
                <a:solidFill>
                  <a:schemeClr val="accent4"/>
                </a:solidFill>
                <a:latin typeface="Lato" panose="020F0502020204030203" pitchFamily="34" charset="0"/>
              </a:rPr>
              <a:pPr algn="r"/>
              <a:t>‹#›</a:t>
            </a:fld>
            <a:endParaRPr lang="en-US" sz="800" b="0" spc="30" baseline="0" dirty="0">
              <a:solidFill>
                <a:schemeClr val="accent4"/>
              </a:solidFill>
              <a:latin typeface="Lato" panose="020F0502020204030203" pitchFamily="34" charset="0"/>
            </a:endParaRPr>
          </a:p>
        </p:txBody>
      </p:sp>
      <p:sp>
        <p:nvSpPr>
          <p:cNvPr id="11" name="Freeform 5">
            <a:hlinkClick r:id="" action="ppaction://hlinkshowjump?jump=nextslide"/>
          </p:cNvPr>
          <p:cNvSpPr>
            <a:spLocks noEditPoints="1"/>
          </p:cNvSpPr>
          <p:nvPr userDrawn="1"/>
        </p:nvSpPr>
        <p:spPr bwMode="auto">
          <a:xfrm>
            <a:off x="8407428" y="4713316"/>
            <a:ext cx="141259" cy="141259"/>
          </a:xfrm>
          <a:custGeom>
            <a:avLst/>
            <a:gdLst>
              <a:gd name="T0" fmla="*/ 883 w 2350"/>
              <a:gd name="T1" fmla="*/ 679 h 2350"/>
              <a:gd name="T2" fmla="*/ 1338 w 2350"/>
              <a:gd name="T3" fmla="*/ 1175 h 2350"/>
              <a:gd name="T4" fmla="*/ 883 w 2350"/>
              <a:gd name="T5" fmla="*/ 1671 h 2350"/>
              <a:gd name="T6" fmla="*/ 883 w 2350"/>
              <a:gd name="T7" fmla="*/ 1813 h 2350"/>
              <a:gd name="T8" fmla="*/ 1023 w 2350"/>
              <a:gd name="T9" fmla="*/ 1813 h 2350"/>
              <a:gd name="T10" fmla="*/ 1579 w 2350"/>
              <a:gd name="T11" fmla="*/ 1246 h 2350"/>
              <a:gd name="T12" fmla="*/ 1579 w 2350"/>
              <a:gd name="T13" fmla="*/ 1104 h 2350"/>
              <a:gd name="T14" fmla="*/ 1023 w 2350"/>
              <a:gd name="T15" fmla="*/ 537 h 2350"/>
              <a:gd name="T16" fmla="*/ 883 w 2350"/>
              <a:gd name="T17" fmla="*/ 537 h 2350"/>
              <a:gd name="T18" fmla="*/ 883 w 2350"/>
              <a:gd name="T19" fmla="*/ 679 h 2350"/>
              <a:gd name="T20" fmla="*/ 0 w 2350"/>
              <a:gd name="T21" fmla="*/ 1175 h 2350"/>
              <a:gd name="T22" fmla="*/ 1175 w 2350"/>
              <a:gd name="T23" fmla="*/ 2350 h 2350"/>
              <a:gd name="T24" fmla="*/ 2350 w 2350"/>
              <a:gd name="T25" fmla="*/ 1175 h 2350"/>
              <a:gd name="T26" fmla="*/ 1175 w 2350"/>
              <a:gd name="T27" fmla="*/ 0 h 2350"/>
              <a:gd name="T28" fmla="*/ 0 w 2350"/>
              <a:gd name="T29" fmla="*/ 1175 h 2350"/>
              <a:gd name="T30" fmla="*/ 2198 w 2350"/>
              <a:gd name="T31" fmla="*/ 1175 h 2350"/>
              <a:gd name="T32" fmla="*/ 1175 w 2350"/>
              <a:gd name="T33" fmla="*/ 2198 h 2350"/>
              <a:gd name="T34" fmla="*/ 152 w 2350"/>
              <a:gd name="T35" fmla="*/ 1175 h 2350"/>
              <a:gd name="T36" fmla="*/ 1175 w 2350"/>
              <a:gd name="T37" fmla="*/ 152 h 2350"/>
              <a:gd name="T38" fmla="*/ 2198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883" y="679"/>
                </a:moveTo>
                <a:cubicBezTo>
                  <a:pt x="1338" y="1175"/>
                  <a:pt x="1338" y="1175"/>
                  <a:pt x="1338" y="1175"/>
                </a:cubicBezTo>
                <a:cubicBezTo>
                  <a:pt x="883" y="1671"/>
                  <a:pt x="883" y="1671"/>
                  <a:pt x="883" y="1671"/>
                </a:cubicBezTo>
                <a:cubicBezTo>
                  <a:pt x="844" y="1710"/>
                  <a:pt x="844" y="1774"/>
                  <a:pt x="883" y="1813"/>
                </a:cubicBezTo>
                <a:cubicBezTo>
                  <a:pt x="922" y="1852"/>
                  <a:pt x="985" y="1852"/>
                  <a:pt x="1023" y="1813"/>
                </a:cubicBezTo>
                <a:cubicBezTo>
                  <a:pt x="1579" y="1246"/>
                  <a:pt x="1579" y="1246"/>
                  <a:pt x="1579" y="1246"/>
                </a:cubicBezTo>
                <a:cubicBezTo>
                  <a:pt x="1618" y="1207"/>
                  <a:pt x="1618" y="1143"/>
                  <a:pt x="1579" y="1104"/>
                </a:cubicBezTo>
                <a:cubicBezTo>
                  <a:pt x="1023" y="537"/>
                  <a:pt x="1023" y="537"/>
                  <a:pt x="1023" y="537"/>
                </a:cubicBezTo>
                <a:cubicBezTo>
                  <a:pt x="985" y="498"/>
                  <a:pt x="922" y="498"/>
                  <a:pt x="883" y="537"/>
                </a:cubicBezTo>
                <a:cubicBezTo>
                  <a:pt x="844" y="576"/>
                  <a:pt x="844" y="640"/>
                  <a:pt x="883" y="679"/>
                </a:cubicBezTo>
                <a:close/>
                <a:moveTo>
                  <a:pt x="0" y="1175"/>
                </a:move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lose/>
                <a:moveTo>
                  <a:pt x="2198" y="1175"/>
                </a:move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5">
            <a:hlinkClick r:id="" action="ppaction://hlinkshowjump?jump=previousslide"/>
          </p:cNvPr>
          <p:cNvSpPr>
            <a:spLocks noEditPoints="1"/>
          </p:cNvSpPr>
          <p:nvPr userDrawn="1"/>
        </p:nvSpPr>
        <p:spPr bwMode="auto">
          <a:xfrm>
            <a:off x="8244097" y="4713316"/>
            <a:ext cx="141259" cy="141259"/>
          </a:xfrm>
          <a:custGeom>
            <a:avLst/>
            <a:gdLst>
              <a:gd name="T0" fmla="*/ 1467 w 2350"/>
              <a:gd name="T1" fmla="*/ 1671 h 2350"/>
              <a:gd name="T2" fmla="*/ 1012 w 2350"/>
              <a:gd name="T3" fmla="*/ 1175 h 2350"/>
              <a:gd name="T4" fmla="*/ 1467 w 2350"/>
              <a:gd name="T5" fmla="*/ 679 h 2350"/>
              <a:gd name="T6" fmla="*/ 1467 w 2350"/>
              <a:gd name="T7" fmla="*/ 537 h 2350"/>
              <a:gd name="T8" fmla="*/ 1327 w 2350"/>
              <a:gd name="T9" fmla="*/ 537 h 2350"/>
              <a:gd name="T10" fmla="*/ 771 w 2350"/>
              <a:gd name="T11" fmla="*/ 1104 h 2350"/>
              <a:gd name="T12" fmla="*/ 771 w 2350"/>
              <a:gd name="T13" fmla="*/ 1246 h 2350"/>
              <a:gd name="T14" fmla="*/ 1327 w 2350"/>
              <a:gd name="T15" fmla="*/ 1813 h 2350"/>
              <a:gd name="T16" fmla="*/ 1467 w 2350"/>
              <a:gd name="T17" fmla="*/ 1813 h 2350"/>
              <a:gd name="T18" fmla="*/ 1467 w 2350"/>
              <a:gd name="T19" fmla="*/ 1671 h 2350"/>
              <a:gd name="T20" fmla="*/ 2350 w 2350"/>
              <a:gd name="T21" fmla="*/ 1175 h 2350"/>
              <a:gd name="T22" fmla="*/ 1175 w 2350"/>
              <a:gd name="T23" fmla="*/ 0 h 2350"/>
              <a:gd name="T24" fmla="*/ 0 w 2350"/>
              <a:gd name="T25" fmla="*/ 1175 h 2350"/>
              <a:gd name="T26" fmla="*/ 1175 w 2350"/>
              <a:gd name="T27" fmla="*/ 2350 h 2350"/>
              <a:gd name="T28" fmla="*/ 2350 w 2350"/>
              <a:gd name="T29" fmla="*/ 1175 h 2350"/>
              <a:gd name="T30" fmla="*/ 152 w 2350"/>
              <a:gd name="T31" fmla="*/ 1175 h 2350"/>
              <a:gd name="T32" fmla="*/ 1175 w 2350"/>
              <a:gd name="T33" fmla="*/ 152 h 2350"/>
              <a:gd name="T34" fmla="*/ 2198 w 2350"/>
              <a:gd name="T35" fmla="*/ 1175 h 2350"/>
              <a:gd name="T36" fmla="*/ 1175 w 2350"/>
              <a:gd name="T37" fmla="*/ 2198 h 2350"/>
              <a:gd name="T38" fmla="*/ 152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1467" y="1671"/>
                </a:moveTo>
                <a:cubicBezTo>
                  <a:pt x="1012" y="1175"/>
                  <a:pt x="1012" y="1175"/>
                  <a:pt x="1012" y="1175"/>
                </a:cubicBezTo>
                <a:cubicBezTo>
                  <a:pt x="1467" y="679"/>
                  <a:pt x="1467" y="679"/>
                  <a:pt x="1467" y="679"/>
                </a:cubicBezTo>
                <a:cubicBezTo>
                  <a:pt x="1506" y="640"/>
                  <a:pt x="1506" y="576"/>
                  <a:pt x="1467" y="537"/>
                </a:cubicBezTo>
                <a:cubicBezTo>
                  <a:pt x="1428" y="498"/>
                  <a:pt x="1365" y="498"/>
                  <a:pt x="1327" y="537"/>
                </a:cubicBezTo>
                <a:cubicBezTo>
                  <a:pt x="771" y="1104"/>
                  <a:pt x="771" y="1104"/>
                  <a:pt x="771" y="1104"/>
                </a:cubicBezTo>
                <a:cubicBezTo>
                  <a:pt x="732" y="1143"/>
                  <a:pt x="732" y="1207"/>
                  <a:pt x="771" y="1246"/>
                </a:cubicBezTo>
                <a:cubicBezTo>
                  <a:pt x="1327" y="1813"/>
                  <a:pt x="1327" y="1813"/>
                  <a:pt x="1327" y="1813"/>
                </a:cubicBezTo>
                <a:cubicBezTo>
                  <a:pt x="1365" y="1852"/>
                  <a:pt x="1428" y="1852"/>
                  <a:pt x="1467" y="1813"/>
                </a:cubicBezTo>
                <a:cubicBezTo>
                  <a:pt x="1506" y="1774"/>
                  <a:pt x="1506" y="1710"/>
                  <a:pt x="1467" y="1671"/>
                </a:cubicBezTo>
                <a:close/>
                <a:moveTo>
                  <a:pt x="2350" y="1175"/>
                </a:move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lose/>
                <a:moveTo>
                  <a:pt x="152" y="1175"/>
                </a:move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593724" y="1543050"/>
            <a:ext cx="3821113" cy="27432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chemeClr val="accent5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725986" y="1543050"/>
            <a:ext cx="3821113" cy="27432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chemeClr val="accent5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2E5A025-B9EC-4B3B-8A5A-78BE0B9984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3888" y="117348"/>
            <a:ext cx="1589247" cy="37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558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extLst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  <p15:guide id="5" orient="horz" pos="97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Portfolio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84202" y="575841"/>
            <a:ext cx="7953374" cy="38326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 b="0" cap="all" spc="50" baseline="0">
                <a:solidFill>
                  <a:schemeClr val="accent1"/>
                </a:solidFill>
                <a:latin typeface="Lato Black" panose="020F0A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93725" y="959101"/>
            <a:ext cx="7953374" cy="14134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900" b="0" cap="none" spc="0" baseline="0">
                <a:solidFill>
                  <a:schemeClr val="accent4"/>
                </a:solidFill>
                <a:latin typeface="Lato" panose="020F05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593725" y="492067"/>
            <a:ext cx="9144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 userDrawn="1"/>
        </p:nvSpPr>
        <p:spPr>
          <a:xfrm>
            <a:off x="7939422" y="4722841"/>
            <a:ext cx="20699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7692F5A-FC14-4E83-B4CC-18F6C2D780A4}" type="slidenum">
              <a:rPr lang="en-US" sz="800" b="0" spc="30" baseline="0" smtClean="0">
                <a:solidFill>
                  <a:schemeClr val="accent4"/>
                </a:solidFill>
                <a:latin typeface="Lato" panose="020F0502020204030203" pitchFamily="34" charset="0"/>
              </a:rPr>
              <a:pPr algn="r"/>
              <a:t>‹#›</a:t>
            </a:fld>
            <a:endParaRPr lang="en-US" sz="800" b="0" spc="30" baseline="0" dirty="0">
              <a:solidFill>
                <a:schemeClr val="accent4"/>
              </a:solidFill>
              <a:latin typeface="Lato" panose="020F0502020204030203" pitchFamily="34" charset="0"/>
            </a:endParaRPr>
          </a:p>
        </p:txBody>
      </p:sp>
      <p:sp>
        <p:nvSpPr>
          <p:cNvPr id="11" name="Freeform 5">
            <a:hlinkClick r:id="" action="ppaction://hlinkshowjump?jump=nextslide"/>
          </p:cNvPr>
          <p:cNvSpPr>
            <a:spLocks noEditPoints="1"/>
          </p:cNvSpPr>
          <p:nvPr userDrawn="1"/>
        </p:nvSpPr>
        <p:spPr bwMode="auto">
          <a:xfrm>
            <a:off x="8407428" y="4713316"/>
            <a:ext cx="141259" cy="141259"/>
          </a:xfrm>
          <a:custGeom>
            <a:avLst/>
            <a:gdLst>
              <a:gd name="T0" fmla="*/ 883 w 2350"/>
              <a:gd name="T1" fmla="*/ 679 h 2350"/>
              <a:gd name="T2" fmla="*/ 1338 w 2350"/>
              <a:gd name="T3" fmla="*/ 1175 h 2350"/>
              <a:gd name="T4" fmla="*/ 883 w 2350"/>
              <a:gd name="T5" fmla="*/ 1671 h 2350"/>
              <a:gd name="T6" fmla="*/ 883 w 2350"/>
              <a:gd name="T7" fmla="*/ 1813 h 2350"/>
              <a:gd name="T8" fmla="*/ 1023 w 2350"/>
              <a:gd name="T9" fmla="*/ 1813 h 2350"/>
              <a:gd name="T10" fmla="*/ 1579 w 2350"/>
              <a:gd name="T11" fmla="*/ 1246 h 2350"/>
              <a:gd name="T12" fmla="*/ 1579 w 2350"/>
              <a:gd name="T13" fmla="*/ 1104 h 2350"/>
              <a:gd name="T14" fmla="*/ 1023 w 2350"/>
              <a:gd name="T15" fmla="*/ 537 h 2350"/>
              <a:gd name="T16" fmla="*/ 883 w 2350"/>
              <a:gd name="T17" fmla="*/ 537 h 2350"/>
              <a:gd name="T18" fmla="*/ 883 w 2350"/>
              <a:gd name="T19" fmla="*/ 679 h 2350"/>
              <a:gd name="T20" fmla="*/ 0 w 2350"/>
              <a:gd name="T21" fmla="*/ 1175 h 2350"/>
              <a:gd name="T22" fmla="*/ 1175 w 2350"/>
              <a:gd name="T23" fmla="*/ 2350 h 2350"/>
              <a:gd name="T24" fmla="*/ 2350 w 2350"/>
              <a:gd name="T25" fmla="*/ 1175 h 2350"/>
              <a:gd name="T26" fmla="*/ 1175 w 2350"/>
              <a:gd name="T27" fmla="*/ 0 h 2350"/>
              <a:gd name="T28" fmla="*/ 0 w 2350"/>
              <a:gd name="T29" fmla="*/ 1175 h 2350"/>
              <a:gd name="T30" fmla="*/ 2198 w 2350"/>
              <a:gd name="T31" fmla="*/ 1175 h 2350"/>
              <a:gd name="T32" fmla="*/ 1175 w 2350"/>
              <a:gd name="T33" fmla="*/ 2198 h 2350"/>
              <a:gd name="T34" fmla="*/ 152 w 2350"/>
              <a:gd name="T35" fmla="*/ 1175 h 2350"/>
              <a:gd name="T36" fmla="*/ 1175 w 2350"/>
              <a:gd name="T37" fmla="*/ 152 h 2350"/>
              <a:gd name="T38" fmla="*/ 2198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883" y="679"/>
                </a:moveTo>
                <a:cubicBezTo>
                  <a:pt x="1338" y="1175"/>
                  <a:pt x="1338" y="1175"/>
                  <a:pt x="1338" y="1175"/>
                </a:cubicBezTo>
                <a:cubicBezTo>
                  <a:pt x="883" y="1671"/>
                  <a:pt x="883" y="1671"/>
                  <a:pt x="883" y="1671"/>
                </a:cubicBezTo>
                <a:cubicBezTo>
                  <a:pt x="844" y="1710"/>
                  <a:pt x="844" y="1774"/>
                  <a:pt x="883" y="1813"/>
                </a:cubicBezTo>
                <a:cubicBezTo>
                  <a:pt x="922" y="1852"/>
                  <a:pt x="985" y="1852"/>
                  <a:pt x="1023" y="1813"/>
                </a:cubicBezTo>
                <a:cubicBezTo>
                  <a:pt x="1579" y="1246"/>
                  <a:pt x="1579" y="1246"/>
                  <a:pt x="1579" y="1246"/>
                </a:cubicBezTo>
                <a:cubicBezTo>
                  <a:pt x="1618" y="1207"/>
                  <a:pt x="1618" y="1143"/>
                  <a:pt x="1579" y="1104"/>
                </a:cubicBezTo>
                <a:cubicBezTo>
                  <a:pt x="1023" y="537"/>
                  <a:pt x="1023" y="537"/>
                  <a:pt x="1023" y="537"/>
                </a:cubicBezTo>
                <a:cubicBezTo>
                  <a:pt x="985" y="498"/>
                  <a:pt x="922" y="498"/>
                  <a:pt x="883" y="537"/>
                </a:cubicBezTo>
                <a:cubicBezTo>
                  <a:pt x="844" y="576"/>
                  <a:pt x="844" y="640"/>
                  <a:pt x="883" y="679"/>
                </a:cubicBezTo>
                <a:close/>
                <a:moveTo>
                  <a:pt x="0" y="1175"/>
                </a:move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lose/>
                <a:moveTo>
                  <a:pt x="2198" y="1175"/>
                </a:move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5">
            <a:hlinkClick r:id="" action="ppaction://hlinkshowjump?jump=previousslide"/>
          </p:cNvPr>
          <p:cNvSpPr>
            <a:spLocks noEditPoints="1"/>
          </p:cNvSpPr>
          <p:nvPr userDrawn="1"/>
        </p:nvSpPr>
        <p:spPr bwMode="auto">
          <a:xfrm>
            <a:off x="8244097" y="4713316"/>
            <a:ext cx="141259" cy="141259"/>
          </a:xfrm>
          <a:custGeom>
            <a:avLst/>
            <a:gdLst>
              <a:gd name="T0" fmla="*/ 1467 w 2350"/>
              <a:gd name="T1" fmla="*/ 1671 h 2350"/>
              <a:gd name="T2" fmla="*/ 1012 w 2350"/>
              <a:gd name="T3" fmla="*/ 1175 h 2350"/>
              <a:gd name="T4" fmla="*/ 1467 w 2350"/>
              <a:gd name="T5" fmla="*/ 679 h 2350"/>
              <a:gd name="T6" fmla="*/ 1467 w 2350"/>
              <a:gd name="T7" fmla="*/ 537 h 2350"/>
              <a:gd name="T8" fmla="*/ 1327 w 2350"/>
              <a:gd name="T9" fmla="*/ 537 h 2350"/>
              <a:gd name="T10" fmla="*/ 771 w 2350"/>
              <a:gd name="T11" fmla="*/ 1104 h 2350"/>
              <a:gd name="T12" fmla="*/ 771 w 2350"/>
              <a:gd name="T13" fmla="*/ 1246 h 2350"/>
              <a:gd name="T14" fmla="*/ 1327 w 2350"/>
              <a:gd name="T15" fmla="*/ 1813 h 2350"/>
              <a:gd name="T16" fmla="*/ 1467 w 2350"/>
              <a:gd name="T17" fmla="*/ 1813 h 2350"/>
              <a:gd name="T18" fmla="*/ 1467 w 2350"/>
              <a:gd name="T19" fmla="*/ 1671 h 2350"/>
              <a:gd name="T20" fmla="*/ 2350 w 2350"/>
              <a:gd name="T21" fmla="*/ 1175 h 2350"/>
              <a:gd name="T22" fmla="*/ 1175 w 2350"/>
              <a:gd name="T23" fmla="*/ 0 h 2350"/>
              <a:gd name="T24" fmla="*/ 0 w 2350"/>
              <a:gd name="T25" fmla="*/ 1175 h 2350"/>
              <a:gd name="T26" fmla="*/ 1175 w 2350"/>
              <a:gd name="T27" fmla="*/ 2350 h 2350"/>
              <a:gd name="T28" fmla="*/ 2350 w 2350"/>
              <a:gd name="T29" fmla="*/ 1175 h 2350"/>
              <a:gd name="T30" fmla="*/ 152 w 2350"/>
              <a:gd name="T31" fmla="*/ 1175 h 2350"/>
              <a:gd name="T32" fmla="*/ 1175 w 2350"/>
              <a:gd name="T33" fmla="*/ 152 h 2350"/>
              <a:gd name="T34" fmla="*/ 2198 w 2350"/>
              <a:gd name="T35" fmla="*/ 1175 h 2350"/>
              <a:gd name="T36" fmla="*/ 1175 w 2350"/>
              <a:gd name="T37" fmla="*/ 2198 h 2350"/>
              <a:gd name="T38" fmla="*/ 152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1467" y="1671"/>
                </a:moveTo>
                <a:cubicBezTo>
                  <a:pt x="1012" y="1175"/>
                  <a:pt x="1012" y="1175"/>
                  <a:pt x="1012" y="1175"/>
                </a:cubicBezTo>
                <a:cubicBezTo>
                  <a:pt x="1467" y="679"/>
                  <a:pt x="1467" y="679"/>
                  <a:pt x="1467" y="679"/>
                </a:cubicBezTo>
                <a:cubicBezTo>
                  <a:pt x="1506" y="640"/>
                  <a:pt x="1506" y="576"/>
                  <a:pt x="1467" y="537"/>
                </a:cubicBezTo>
                <a:cubicBezTo>
                  <a:pt x="1428" y="498"/>
                  <a:pt x="1365" y="498"/>
                  <a:pt x="1327" y="537"/>
                </a:cubicBezTo>
                <a:cubicBezTo>
                  <a:pt x="771" y="1104"/>
                  <a:pt x="771" y="1104"/>
                  <a:pt x="771" y="1104"/>
                </a:cubicBezTo>
                <a:cubicBezTo>
                  <a:pt x="732" y="1143"/>
                  <a:pt x="732" y="1207"/>
                  <a:pt x="771" y="1246"/>
                </a:cubicBezTo>
                <a:cubicBezTo>
                  <a:pt x="1327" y="1813"/>
                  <a:pt x="1327" y="1813"/>
                  <a:pt x="1327" y="1813"/>
                </a:cubicBezTo>
                <a:cubicBezTo>
                  <a:pt x="1365" y="1852"/>
                  <a:pt x="1428" y="1852"/>
                  <a:pt x="1467" y="1813"/>
                </a:cubicBezTo>
                <a:cubicBezTo>
                  <a:pt x="1506" y="1774"/>
                  <a:pt x="1506" y="1710"/>
                  <a:pt x="1467" y="1671"/>
                </a:cubicBezTo>
                <a:close/>
                <a:moveTo>
                  <a:pt x="2350" y="1175"/>
                </a:move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lose/>
                <a:moveTo>
                  <a:pt x="152" y="1175"/>
                </a:move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593725" y="1543050"/>
            <a:ext cx="2513188" cy="27432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chemeClr val="accent5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33912" y="1543050"/>
            <a:ext cx="2513188" cy="27432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chemeClr val="accent5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315406" y="1543050"/>
            <a:ext cx="2513188" cy="27432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chemeClr val="accent5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0918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extLst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  <p15:guide id="5" orient="horz" pos="97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Portfolio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84202" y="575841"/>
            <a:ext cx="7953374" cy="38326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 b="0" cap="all" spc="50" baseline="0">
                <a:solidFill>
                  <a:schemeClr val="accent1"/>
                </a:solidFill>
                <a:latin typeface="Lato Black" panose="020F0A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93725" y="959101"/>
            <a:ext cx="7953374" cy="14134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900" b="0" cap="none" spc="0" baseline="0">
                <a:solidFill>
                  <a:schemeClr val="accent4"/>
                </a:solidFill>
                <a:latin typeface="Lato" panose="020F05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593725" y="492067"/>
            <a:ext cx="9144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 userDrawn="1"/>
        </p:nvSpPr>
        <p:spPr>
          <a:xfrm>
            <a:off x="7939422" y="4722841"/>
            <a:ext cx="20699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7692F5A-FC14-4E83-B4CC-18F6C2D780A4}" type="slidenum">
              <a:rPr lang="en-US" sz="800" b="0" spc="30" baseline="0" smtClean="0">
                <a:solidFill>
                  <a:schemeClr val="accent4"/>
                </a:solidFill>
                <a:latin typeface="Lato" panose="020F0502020204030203" pitchFamily="34" charset="0"/>
              </a:rPr>
              <a:pPr algn="r"/>
              <a:t>‹#›</a:t>
            </a:fld>
            <a:endParaRPr lang="en-US" sz="800" b="0" spc="30" baseline="0" dirty="0">
              <a:solidFill>
                <a:schemeClr val="accent4"/>
              </a:solidFill>
              <a:latin typeface="Lato" panose="020F0502020204030203" pitchFamily="34" charset="0"/>
            </a:endParaRPr>
          </a:p>
        </p:txBody>
      </p:sp>
      <p:sp>
        <p:nvSpPr>
          <p:cNvPr id="11" name="Freeform 5">
            <a:hlinkClick r:id="" action="ppaction://hlinkshowjump?jump=nextslide"/>
          </p:cNvPr>
          <p:cNvSpPr>
            <a:spLocks noEditPoints="1"/>
          </p:cNvSpPr>
          <p:nvPr userDrawn="1"/>
        </p:nvSpPr>
        <p:spPr bwMode="auto">
          <a:xfrm>
            <a:off x="8407428" y="4713316"/>
            <a:ext cx="141259" cy="141259"/>
          </a:xfrm>
          <a:custGeom>
            <a:avLst/>
            <a:gdLst>
              <a:gd name="T0" fmla="*/ 883 w 2350"/>
              <a:gd name="T1" fmla="*/ 679 h 2350"/>
              <a:gd name="T2" fmla="*/ 1338 w 2350"/>
              <a:gd name="T3" fmla="*/ 1175 h 2350"/>
              <a:gd name="T4" fmla="*/ 883 w 2350"/>
              <a:gd name="T5" fmla="*/ 1671 h 2350"/>
              <a:gd name="T6" fmla="*/ 883 w 2350"/>
              <a:gd name="T7" fmla="*/ 1813 h 2350"/>
              <a:gd name="T8" fmla="*/ 1023 w 2350"/>
              <a:gd name="T9" fmla="*/ 1813 h 2350"/>
              <a:gd name="T10" fmla="*/ 1579 w 2350"/>
              <a:gd name="T11" fmla="*/ 1246 h 2350"/>
              <a:gd name="T12" fmla="*/ 1579 w 2350"/>
              <a:gd name="T13" fmla="*/ 1104 h 2350"/>
              <a:gd name="T14" fmla="*/ 1023 w 2350"/>
              <a:gd name="T15" fmla="*/ 537 h 2350"/>
              <a:gd name="T16" fmla="*/ 883 w 2350"/>
              <a:gd name="T17" fmla="*/ 537 h 2350"/>
              <a:gd name="T18" fmla="*/ 883 w 2350"/>
              <a:gd name="T19" fmla="*/ 679 h 2350"/>
              <a:gd name="T20" fmla="*/ 0 w 2350"/>
              <a:gd name="T21" fmla="*/ 1175 h 2350"/>
              <a:gd name="T22" fmla="*/ 1175 w 2350"/>
              <a:gd name="T23" fmla="*/ 2350 h 2350"/>
              <a:gd name="T24" fmla="*/ 2350 w 2350"/>
              <a:gd name="T25" fmla="*/ 1175 h 2350"/>
              <a:gd name="T26" fmla="*/ 1175 w 2350"/>
              <a:gd name="T27" fmla="*/ 0 h 2350"/>
              <a:gd name="T28" fmla="*/ 0 w 2350"/>
              <a:gd name="T29" fmla="*/ 1175 h 2350"/>
              <a:gd name="T30" fmla="*/ 2198 w 2350"/>
              <a:gd name="T31" fmla="*/ 1175 h 2350"/>
              <a:gd name="T32" fmla="*/ 1175 w 2350"/>
              <a:gd name="T33" fmla="*/ 2198 h 2350"/>
              <a:gd name="T34" fmla="*/ 152 w 2350"/>
              <a:gd name="T35" fmla="*/ 1175 h 2350"/>
              <a:gd name="T36" fmla="*/ 1175 w 2350"/>
              <a:gd name="T37" fmla="*/ 152 h 2350"/>
              <a:gd name="T38" fmla="*/ 2198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883" y="679"/>
                </a:moveTo>
                <a:cubicBezTo>
                  <a:pt x="1338" y="1175"/>
                  <a:pt x="1338" y="1175"/>
                  <a:pt x="1338" y="1175"/>
                </a:cubicBezTo>
                <a:cubicBezTo>
                  <a:pt x="883" y="1671"/>
                  <a:pt x="883" y="1671"/>
                  <a:pt x="883" y="1671"/>
                </a:cubicBezTo>
                <a:cubicBezTo>
                  <a:pt x="844" y="1710"/>
                  <a:pt x="844" y="1774"/>
                  <a:pt x="883" y="1813"/>
                </a:cubicBezTo>
                <a:cubicBezTo>
                  <a:pt x="922" y="1852"/>
                  <a:pt x="985" y="1852"/>
                  <a:pt x="1023" y="1813"/>
                </a:cubicBezTo>
                <a:cubicBezTo>
                  <a:pt x="1579" y="1246"/>
                  <a:pt x="1579" y="1246"/>
                  <a:pt x="1579" y="1246"/>
                </a:cubicBezTo>
                <a:cubicBezTo>
                  <a:pt x="1618" y="1207"/>
                  <a:pt x="1618" y="1143"/>
                  <a:pt x="1579" y="1104"/>
                </a:cubicBezTo>
                <a:cubicBezTo>
                  <a:pt x="1023" y="537"/>
                  <a:pt x="1023" y="537"/>
                  <a:pt x="1023" y="537"/>
                </a:cubicBezTo>
                <a:cubicBezTo>
                  <a:pt x="985" y="498"/>
                  <a:pt x="922" y="498"/>
                  <a:pt x="883" y="537"/>
                </a:cubicBezTo>
                <a:cubicBezTo>
                  <a:pt x="844" y="576"/>
                  <a:pt x="844" y="640"/>
                  <a:pt x="883" y="679"/>
                </a:cubicBezTo>
                <a:close/>
                <a:moveTo>
                  <a:pt x="0" y="1175"/>
                </a:move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lose/>
                <a:moveTo>
                  <a:pt x="2198" y="1175"/>
                </a:move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5">
            <a:hlinkClick r:id="" action="ppaction://hlinkshowjump?jump=previousslide"/>
          </p:cNvPr>
          <p:cNvSpPr>
            <a:spLocks noEditPoints="1"/>
          </p:cNvSpPr>
          <p:nvPr userDrawn="1"/>
        </p:nvSpPr>
        <p:spPr bwMode="auto">
          <a:xfrm>
            <a:off x="8244097" y="4713316"/>
            <a:ext cx="141259" cy="141259"/>
          </a:xfrm>
          <a:custGeom>
            <a:avLst/>
            <a:gdLst>
              <a:gd name="T0" fmla="*/ 1467 w 2350"/>
              <a:gd name="T1" fmla="*/ 1671 h 2350"/>
              <a:gd name="T2" fmla="*/ 1012 w 2350"/>
              <a:gd name="T3" fmla="*/ 1175 h 2350"/>
              <a:gd name="T4" fmla="*/ 1467 w 2350"/>
              <a:gd name="T5" fmla="*/ 679 h 2350"/>
              <a:gd name="T6" fmla="*/ 1467 w 2350"/>
              <a:gd name="T7" fmla="*/ 537 h 2350"/>
              <a:gd name="T8" fmla="*/ 1327 w 2350"/>
              <a:gd name="T9" fmla="*/ 537 h 2350"/>
              <a:gd name="T10" fmla="*/ 771 w 2350"/>
              <a:gd name="T11" fmla="*/ 1104 h 2350"/>
              <a:gd name="T12" fmla="*/ 771 w 2350"/>
              <a:gd name="T13" fmla="*/ 1246 h 2350"/>
              <a:gd name="T14" fmla="*/ 1327 w 2350"/>
              <a:gd name="T15" fmla="*/ 1813 h 2350"/>
              <a:gd name="T16" fmla="*/ 1467 w 2350"/>
              <a:gd name="T17" fmla="*/ 1813 h 2350"/>
              <a:gd name="T18" fmla="*/ 1467 w 2350"/>
              <a:gd name="T19" fmla="*/ 1671 h 2350"/>
              <a:gd name="T20" fmla="*/ 2350 w 2350"/>
              <a:gd name="T21" fmla="*/ 1175 h 2350"/>
              <a:gd name="T22" fmla="*/ 1175 w 2350"/>
              <a:gd name="T23" fmla="*/ 0 h 2350"/>
              <a:gd name="T24" fmla="*/ 0 w 2350"/>
              <a:gd name="T25" fmla="*/ 1175 h 2350"/>
              <a:gd name="T26" fmla="*/ 1175 w 2350"/>
              <a:gd name="T27" fmla="*/ 2350 h 2350"/>
              <a:gd name="T28" fmla="*/ 2350 w 2350"/>
              <a:gd name="T29" fmla="*/ 1175 h 2350"/>
              <a:gd name="T30" fmla="*/ 152 w 2350"/>
              <a:gd name="T31" fmla="*/ 1175 h 2350"/>
              <a:gd name="T32" fmla="*/ 1175 w 2350"/>
              <a:gd name="T33" fmla="*/ 152 h 2350"/>
              <a:gd name="T34" fmla="*/ 2198 w 2350"/>
              <a:gd name="T35" fmla="*/ 1175 h 2350"/>
              <a:gd name="T36" fmla="*/ 1175 w 2350"/>
              <a:gd name="T37" fmla="*/ 2198 h 2350"/>
              <a:gd name="T38" fmla="*/ 152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1467" y="1671"/>
                </a:moveTo>
                <a:cubicBezTo>
                  <a:pt x="1012" y="1175"/>
                  <a:pt x="1012" y="1175"/>
                  <a:pt x="1012" y="1175"/>
                </a:cubicBezTo>
                <a:cubicBezTo>
                  <a:pt x="1467" y="679"/>
                  <a:pt x="1467" y="679"/>
                  <a:pt x="1467" y="679"/>
                </a:cubicBezTo>
                <a:cubicBezTo>
                  <a:pt x="1506" y="640"/>
                  <a:pt x="1506" y="576"/>
                  <a:pt x="1467" y="537"/>
                </a:cubicBezTo>
                <a:cubicBezTo>
                  <a:pt x="1428" y="498"/>
                  <a:pt x="1365" y="498"/>
                  <a:pt x="1327" y="537"/>
                </a:cubicBezTo>
                <a:cubicBezTo>
                  <a:pt x="771" y="1104"/>
                  <a:pt x="771" y="1104"/>
                  <a:pt x="771" y="1104"/>
                </a:cubicBezTo>
                <a:cubicBezTo>
                  <a:pt x="732" y="1143"/>
                  <a:pt x="732" y="1207"/>
                  <a:pt x="771" y="1246"/>
                </a:cubicBezTo>
                <a:cubicBezTo>
                  <a:pt x="1327" y="1813"/>
                  <a:pt x="1327" y="1813"/>
                  <a:pt x="1327" y="1813"/>
                </a:cubicBezTo>
                <a:cubicBezTo>
                  <a:pt x="1365" y="1852"/>
                  <a:pt x="1428" y="1852"/>
                  <a:pt x="1467" y="1813"/>
                </a:cubicBezTo>
                <a:cubicBezTo>
                  <a:pt x="1506" y="1774"/>
                  <a:pt x="1506" y="1710"/>
                  <a:pt x="1467" y="1671"/>
                </a:cubicBezTo>
                <a:close/>
                <a:moveTo>
                  <a:pt x="2350" y="1175"/>
                </a:move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lose/>
                <a:moveTo>
                  <a:pt x="152" y="1175"/>
                </a:move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593725" y="1543050"/>
            <a:ext cx="2560108" cy="131652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FontTx/>
              <a:buNone/>
              <a:defRPr sz="800">
                <a:solidFill>
                  <a:schemeClr val="accent5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985433" y="1543050"/>
            <a:ext cx="2560108" cy="131652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FontTx/>
              <a:buNone/>
              <a:defRPr sz="800">
                <a:solidFill>
                  <a:schemeClr val="accent5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593725" y="2965967"/>
            <a:ext cx="2560108" cy="131652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FontTx/>
              <a:buNone/>
              <a:defRPr sz="800">
                <a:solidFill>
                  <a:schemeClr val="accent5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5985433" y="2965967"/>
            <a:ext cx="2560108" cy="131652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FontTx/>
              <a:buNone/>
              <a:defRPr sz="800">
                <a:solidFill>
                  <a:schemeClr val="accent5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9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291946" y="2965967"/>
            <a:ext cx="2560108" cy="131652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FontTx/>
              <a:buNone/>
              <a:defRPr sz="800">
                <a:solidFill>
                  <a:schemeClr val="accent5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1525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extLst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  <p15:guide id="5" orient="horz" pos="97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Portfolio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84202" y="575841"/>
            <a:ext cx="7953374" cy="38326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 b="0" cap="all" spc="50" baseline="0">
                <a:solidFill>
                  <a:schemeClr val="accent1"/>
                </a:solidFill>
                <a:latin typeface="Lato Black" panose="020F0A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93725" y="959101"/>
            <a:ext cx="7953374" cy="14134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900" b="0" cap="none" spc="0" baseline="0">
                <a:solidFill>
                  <a:schemeClr val="accent4"/>
                </a:solidFill>
                <a:latin typeface="Lato" panose="020F05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593725" y="492067"/>
            <a:ext cx="9144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 userDrawn="1"/>
        </p:nvSpPr>
        <p:spPr>
          <a:xfrm>
            <a:off x="7939422" y="4722841"/>
            <a:ext cx="20699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7692F5A-FC14-4E83-B4CC-18F6C2D780A4}" type="slidenum">
              <a:rPr lang="en-US" sz="800" b="0" spc="30" baseline="0" smtClean="0">
                <a:solidFill>
                  <a:schemeClr val="accent4"/>
                </a:solidFill>
                <a:latin typeface="Lato" panose="020F0502020204030203" pitchFamily="34" charset="0"/>
              </a:rPr>
              <a:pPr algn="r"/>
              <a:t>‹#›</a:t>
            </a:fld>
            <a:endParaRPr lang="en-US" sz="800" b="0" spc="30" baseline="0" dirty="0">
              <a:solidFill>
                <a:schemeClr val="accent4"/>
              </a:solidFill>
              <a:latin typeface="Lato" panose="020F0502020204030203" pitchFamily="34" charset="0"/>
            </a:endParaRPr>
          </a:p>
        </p:txBody>
      </p:sp>
      <p:sp>
        <p:nvSpPr>
          <p:cNvPr id="11" name="Freeform 5">
            <a:hlinkClick r:id="" action="ppaction://hlinkshowjump?jump=nextslide"/>
          </p:cNvPr>
          <p:cNvSpPr>
            <a:spLocks noEditPoints="1"/>
          </p:cNvSpPr>
          <p:nvPr userDrawn="1"/>
        </p:nvSpPr>
        <p:spPr bwMode="auto">
          <a:xfrm>
            <a:off x="8407428" y="4713316"/>
            <a:ext cx="141259" cy="141259"/>
          </a:xfrm>
          <a:custGeom>
            <a:avLst/>
            <a:gdLst>
              <a:gd name="T0" fmla="*/ 883 w 2350"/>
              <a:gd name="T1" fmla="*/ 679 h 2350"/>
              <a:gd name="T2" fmla="*/ 1338 w 2350"/>
              <a:gd name="T3" fmla="*/ 1175 h 2350"/>
              <a:gd name="T4" fmla="*/ 883 w 2350"/>
              <a:gd name="T5" fmla="*/ 1671 h 2350"/>
              <a:gd name="T6" fmla="*/ 883 w 2350"/>
              <a:gd name="T7" fmla="*/ 1813 h 2350"/>
              <a:gd name="T8" fmla="*/ 1023 w 2350"/>
              <a:gd name="T9" fmla="*/ 1813 h 2350"/>
              <a:gd name="T10" fmla="*/ 1579 w 2350"/>
              <a:gd name="T11" fmla="*/ 1246 h 2350"/>
              <a:gd name="T12" fmla="*/ 1579 w 2350"/>
              <a:gd name="T13" fmla="*/ 1104 h 2350"/>
              <a:gd name="T14" fmla="*/ 1023 w 2350"/>
              <a:gd name="T15" fmla="*/ 537 h 2350"/>
              <a:gd name="T16" fmla="*/ 883 w 2350"/>
              <a:gd name="T17" fmla="*/ 537 h 2350"/>
              <a:gd name="T18" fmla="*/ 883 w 2350"/>
              <a:gd name="T19" fmla="*/ 679 h 2350"/>
              <a:gd name="T20" fmla="*/ 0 w 2350"/>
              <a:gd name="T21" fmla="*/ 1175 h 2350"/>
              <a:gd name="T22" fmla="*/ 1175 w 2350"/>
              <a:gd name="T23" fmla="*/ 2350 h 2350"/>
              <a:gd name="T24" fmla="*/ 2350 w 2350"/>
              <a:gd name="T25" fmla="*/ 1175 h 2350"/>
              <a:gd name="T26" fmla="*/ 1175 w 2350"/>
              <a:gd name="T27" fmla="*/ 0 h 2350"/>
              <a:gd name="T28" fmla="*/ 0 w 2350"/>
              <a:gd name="T29" fmla="*/ 1175 h 2350"/>
              <a:gd name="T30" fmla="*/ 2198 w 2350"/>
              <a:gd name="T31" fmla="*/ 1175 h 2350"/>
              <a:gd name="T32" fmla="*/ 1175 w 2350"/>
              <a:gd name="T33" fmla="*/ 2198 h 2350"/>
              <a:gd name="T34" fmla="*/ 152 w 2350"/>
              <a:gd name="T35" fmla="*/ 1175 h 2350"/>
              <a:gd name="T36" fmla="*/ 1175 w 2350"/>
              <a:gd name="T37" fmla="*/ 152 h 2350"/>
              <a:gd name="T38" fmla="*/ 2198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883" y="679"/>
                </a:moveTo>
                <a:cubicBezTo>
                  <a:pt x="1338" y="1175"/>
                  <a:pt x="1338" y="1175"/>
                  <a:pt x="1338" y="1175"/>
                </a:cubicBezTo>
                <a:cubicBezTo>
                  <a:pt x="883" y="1671"/>
                  <a:pt x="883" y="1671"/>
                  <a:pt x="883" y="1671"/>
                </a:cubicBezTo>
                <a:cubicBezTo>
                  <a:pt x="844" y="1710"/>
                  <a:pt x="844" y="1774"/>
                  <a:pt x="883" y="1813"/>
                </a:cubicBezTo>
                <a:cubicBezTo>
                  <a:pt x="922" y="1852"/>
                  <a:pt x="985" y="1852"/>
                  <a:pt x="1023" y="1813"/>
                </a:cubicBezTo>
                <a:cubicBezTo>
                  <a:pt x="1579" y="1246"/>
                  <a:pt x="1579" y="1246"/>
                  <a:pt x="1579" y="1246"/>
                </a:cubicBezTo>
                <a:cubicBezTo>
                  <a:pt x="1618" y="1207"/>
                  <a:pt x="1618" y="1143"/>
                  <a:pt x="1579" y="1104"/>
                </a:cubicBezTo>
                <a:cubicBezTo>
                  <a:pt x="1023" y="537"/>
                  <a:pt x="1023" y="537"/>
                  <a:pt x="1023" y="537"/>
                </a:cubicBezTo>
                <a:cubicBezTo>
                  <a:pt x="985" y="498"/>
                  <a:pt x="922" y="498"/>
                  <a:pt x="883" y="537"/>
                </a:cubicBezTo>
                <a:cubicBezTo>
                  <a:pt x="844" y="576"/>
                  <a:pt x="844" y="640"/>
                  <a:pt x="883" y="679"/>
                </a:cubicBezTo>
                <a:close/>
                <a:moveTo>
                  <a:pt x="0" y="1175"/>
                </a:move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lose/>
                <a:moveTo>
                  <a:pt x="2198" y="1175"/>
                </a:move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5">
            <a:hlinkClick r:id="" action="ppaction://hlinkshowjump?jump=previousslide"/>
          </p:cNvPr>
          <p:cNvSpPr>
            <a:spLocks noEditPoints="1"/>
          </p:cNvSpPr>
          <p:nvPr userDrawn="1"/>
        </p:nvSpPr>
        <p:spPr bwMode="auto">
          <a:xfrm>
            <a:off x="8244097" y="4713316"/>
            <a:ext cx="141259" cy="141259"/>
          </a:xfrm>
          <a:custGeom>
            <a:avLst/>
            <a:gdLst>
              <a:gd name="T0" fmla="*/ 1467 w 2350"/>
              <a:gd name="T1" fmla="*/ 1671 h 2350"/>
              <a:gd name="T2" fmla="*/ 1012 w 2350"/>
              <a:gd name="T3" fmla="*/ 1175 h 2350"/>
              <a:gd name="T4" fmla="*/ 1467 w 2350"/>
              <a:gd name="T5" fmla="*/ 679 h 2350"/>
              <a:gd name="T6" fmla="*/ 1467 w 2350"/>
              <a:gd name="T7" fmla="*/ 537 h 2350"/>
              <a:gd name="T8" fmla="*/ 1327 w 2350"/>
              <a:gd name="T9" fmla="*/ 537 h 2350"/>
              <a:gd name="T10" fmla="*/ 771 w 2350"/>
              <a:gd name="T11" fmla="*/ 1104 h 2350"/>
              <a:gd name="T12" fmla="*/ 771 w 2350"/>
              <a:gd name="T13" fmla="*/ 1246 h 2350"/>
              <a:gd name="T14" fmla="*/ 1327 w 2350"/>
              <a:gd name="T15" fmla="*/ 1813 h 2350"/>
              <a:gd name="T16" fmla="*/ 1467 w 2350"/>
              <a:gd name="T17" fmla="*/ 1813 h 2350"/>
              <a:gd name="T18" fmla="*/ 1467 w 2350"/>
              <a:gd name="T19" fmla="*/ 1671 h 2350"/>
              <a:gd name="T20" fmla="*/ 2350 w 2350"/>
              <a:gd name="T21" fmla="*/ 1175 h 2350"/>
              <a:gd name="T22" fmla="*/ 1175 w 2350"/>
              <a:gd name="T23" fmla="*/ 0 h 2350"/>
              <a:gd name="T24" fmla="*/ 0 w 2350"/>
              <a:gd name="T25" fmla="*/ 1175 h 2350"/>
              <a:gd name="T26" fmla="*/ 1175 w 2350"/>
              <a:gd name="T27" fmla="*/ 2350 h 2350"/>
              <a:gd name="T28" fmla="*/ 2350 w 2350"/>
              <a:gd name="T29" fmla="*/ 1175 h 2350"/>
              <a:gd name="T30" fmla="*/ 152 w 2350"/>
              <a:gd name="T31" fmla="*/ 1175 h 2350"/>
              <a:gd name="T32" fmla="*/ 1175 w 2350"/>
              <a:gd name="T33" fmla="*/ 152 h 2350"/>
              <a:gd name="T34" fmla="*/ 2198 w 2350"/>
              <a:gd name="T35" fmla="*/ 1175 h 2350"/>
              <a:gd name="T36" fmla="*/ 1175 w 2350"/>
              <a:gd name="T37" fmla="*/ 2198 h 2350"/>
              <a:gd name="T38" fmla="*/ 152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1467" y="1671"/>
                </a:moveTo>
                <a:cubicBezTo>
                  <a:pt x="1012" y="1175"/>
                  <a:pt x="1012" y="1175"/>
                  <a:pt x="1012" y="1175"/>
                </a:cubicBezTo>
                <a:cubicBezTo>
                  <a:pt x="1467" y="679"/>
                  <a:pt x="1467" y="679"/>
                  <a:pt x="1467" y="679"/>
                </a:cubicBezTo>
                <a:cubicBezTo>
                  <a:pt x="1506" y="640"/>
                  <a:pt x="1506" y="576"/>
                  <a:pt x="1467" y="537"/>
                </a:cubicBezTo>
                <a:cubicBezTo>
                  <a:pt x="1428" y="498"/>
                  <a:pt x="1365" y="498"/>
                  <a:pt x="1327" y="537"/>
                </a:cubicBezTo>
                <a:cubicBezTo>
                  <a:pt x="771" y="1104"/>
                  <a:pt x="771" y="1104"/>
                  <a:pt x="771" y="1104"/>
                </a:cubicBezTo>
                <a:cubicBezTo>
                  <a:pt x="732" y="1143"/>
                  <a:pt x="732" y="1207"/>
                  <a:pt x="771" y="1246"/>
                </a:cubicBezTo>
                <a:cubicBezTo>
                  <a:pt x="1327" y="1813"/>
                  <a:pt x="1327" y="1813"/>
                  <a:pt x="1327" y="1813"/>
                </a:cubicBezTo>
                <a:cubicBezTo>
                  <a:pt x="1365" y="1852"/>
                  <a:pt x="1428" y="1852"/>
                  <a:pt x="1467" y="1813"/>
                </a:cubicBezTo>
                <a:cubicBezTo>
                  <a:pt x="1506" y="1774"/>
                  <a:pt x="1506" y="1710"/>
                  <a:pt x="1467" y="1671"/>
                </a:cubicBezTo>
                <a:close/>
                <a:moveTo>
                  <a:pt x="2350" y="1175"/>
                </a:move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lose/>
                <a:moveTo>
                  <a:pt x="152" y="1175"/>
                </a:move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593725" y="1543050"/>
            <a:ext cx="2560108" cy="27432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FontTx/>
              <a:buNone/>
              <a:defRPr sz="800">
                <a:solidFill>
                  <a:schemeClr val="accent5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985433" y="1543050"/>
            <a:ext cx="2560108" cy="131652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FontTx/>
              <a:buNone/>
              <a:defRPr sz="800">
                <a:solidFill>
                  <a:schemeClr val="accent5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5985433" y="2965967"/>
            <a:ext cx="2560108" cy="131652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FontTx/>
              <a:buNone/>
              <a:defRPr sz="800">
                <a:solidFill>
                  <a:schemeClr val="accent5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9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291946" y="2965967"/>
            <a:ext cx="2560108" cy="131652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FontTx/>
              <a:buNone/>
              <a:defRPr sz="800">
                <a:solidFill>
                  <a:schemeClr val="accent5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429378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extLst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  <p15:guide id="5" orient="horz" pos="97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Portfolio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508125" y="1543049"/>
            <a:ext cx="2546117" cy="1408417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FontTx/>
              <a:buNone/>
              <a:defRPr sz="800">
                <a:solidFill>
                  <a:schemeClr val="accent5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5988464" y="1543049"/>
            <a:ext cx="2546117" cy="1408417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FontTx/>
              <a:buNone/>
              <a:defRPr sz="800">
                <a:solidFill>
                  <a:schemeClr val="accent5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84202" y="575841"/>
            <a:ext cx="7953374" cy="38326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 b="0" cap="all" spc="50" baseline="0">
                <a:solidFill>
                  <a:schemeClr val="accent1"/>
                </a:solidFill>
                <a:latin typeface="Lato Black" panose="020F0A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93725" y="959101"/>
            <a:ext cx="7953374" cy="14134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900" b="0" cap="none" spc="0" baseline="0">
                <a:solidFill>
                  <a:schemeClr val="accent4"/>
                </a:solidFill>
                <a:latin typeface="Lato" panose="020F05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593725" y="492067"/>
            <a:ext cx="9144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 userDrawn="1"/>
        </p:nvSpPr>
        <p:spPr>
          <a:xfrm>
            <a:off x="7939422" y="4722841"/>
            <a:ext cx="20699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7692F5A-FC14-4E83-B4CC-18F6C2D780A4}" type="slidenum">
              <a:rPr lang="en-US" sz="800" b="0" spc="30" baseline="0" smtClean="0">
                <a:solidFill>
                  <a:schemeClr val="accent4"/>
                </a:solidFill>
                <a:latin typeface="Lato" panose="020F0502020204030203" pitchFamily="34" charset="0"/>
              </a:rPr>
              <a:pPr algn="r"/>
              <a:t>‹#›</a:t>
            </a:fld>
            <a:endParaRPr lang="en-US" sz="800" b="0" spc="30" baseline="0" dirty="0">
              <a:solidFill>
                <a:schemeClr val="accent4"/>
              </a:solidFill>
              <a:latin typeface="Lato" panose="020F0502020204030203" pitchFamily="34" charset="0"/>
            </a:endParaRPr>
          </a:p>
        </p:txBody>
      </p:sp>
      <p:sp>
        <p:nvSpPr>
          <p:cNvPr id="11" name="Freeform 5">
            <a:hlinkClick r:id="" action="ppaction://hlinkshowjump?jump=nextslide"/>
          </p:cNvPr>
          <p:cNvSpPr>
            <a:spLocks noEditPoints="1"/>
          </p:cNvSpPr>
          <p:nvPr userDrawn="1"/>
        </p:nvSpPr>
        <p:spPr bwMode="auto">
          <a:xfrm>
            <a:off x="8407428" y="4713316"/>
            <a:ext cx="141259" cy="141259"/>
          </a:xfrm>
          <a:custGeom>
            <a:avLst/>
            <a:gdLst>
              <a:gd name="T0" fmla="*/ 883 w 2350"/>
              <a:gd name="T1" fmla="*/ 679 h 2350"/>
              <a:gd name="T2" fmla="*/ 1338 w 2350"/>
              <a:gd name="T3" fmla="*/ 1175 h 2350"/>
              <a:gd name="T4" fmla="*/ 883 w 2350"/>
              <a:gd name="T5" fmla="*/ 1671 h 2350"/>
              <a:gd name="T6" fmla="*/ 883 w 2350"/>
              <a:gd name="T7" fmla="*/ 1813 h 2350"/>
              <a:gd name="T8" fmla="*/ 1023 w 2350"/>
              <a:gd name="T9" fmla="*/ 1813 h 2350"/>
              <a:gd name="T10" fmla="*/ 1579 w 2350"/>
              <a:gd name="T11" fmla="*/ 1246 h 2350"/>
              <a:gd name="T12" fmla="*/ 1579 w 2350"/>
              <a:gd name="T13" fmla="*/ 1104 h 2350"/>
              <a:gd name="T14" fmla="*/ 1023 w 2350"/>
              <a:gd name="T15" fmla="*/ 537 h 2350"/>
              <a:gd name="T16" fmla="*/ 883 w 2350"/>
              <a:gd name="T17" fmla="*/ 537 h 2350"/>
              <a:gd name="T18" fmla="*/ 883 w 2350"/>
              <a:gd name="T19" fmla="*/ 679 h 2350"/>
              <a:gd name="T20" fmla="*/ 0 w 2350"/>
              <a:gd name="T21" fmla="*/ 1175 h 2350"/>
              <a:gd name="T22" fmla="*/ 1175 w 2350"/>
              <a:gd name="T23" fmla="*/ 2350 h 2350"/>
              <a:gd name="T24" fmla="*/ 2350 w 2350"/>
              <a:gd name="T25" fmla="*/ 1175 h 2350"/>
              <a:gd name="T26" fmla="*/ 1175 w 2350"/>
              <a:gd name="T27" fmla="*/ 0 h 2350"/>
              <a:gd name="T28" fmla="*/ 0 w 2350"/>
              <a:gd name="T29" fmla="*/ 1175 h 2350"/>
              <a:gd name="T30" fmla="*/ 2198 w 2350"/>
              <a:gd name="T31" fmla="*/ 1175 h 2350"/>
              <a:gd name="T32" fmla="*/ 1175 w 2350"/>
              <a:gd name="T33" fmla="*/ 2198 h 2350"/>
              <a:gd name="T34" fmla="*/ 152 w 2350"/>
              <a:gd name="T35" fmla="*/ 1175 h 2350"/>
              <a:gd name="T36" fmla="*/ 1175 w 2350"/>
              <a:gd name="T37" fmla="*/ 152 h 2350"/>
              <a:gd name="T38" fmla="*/ 2198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883" y="679"/>
                </a:moveTo>
                <a:cubicBezTo>
                  <a:pt x="1338" y="1175"/>
                  <a:pt x="1338" y="1175"/>
                  <a:pt x="1338" y="1175"/>
                </a:cubicBezTo>
                <a:cubicBezTo>
                  <a:pt x="883" y="1671"/>
                  <a:pt x="883" y="1671"/>
                  <a:pt x="883" y="1671"/>
                </a:cubicBezTo>
                <a:cubicBezTo>
                  <a:pt x="844" y="1710"/>
                  <a:pt x="844" y="1774"/>
                  <a:pt x="883" y="1813"/>
                </a:cubicBezTo>
                <a:cubicBezTo>
                  <a:pt x="922" y="1852"/>
                  <a:pt x="985" y="1852"/>
                  <a:pt x="1023" y="1813"/>
                </a:cubicBezTo>
                <a:cubicBezTo>
                  <a:pt x="1579" y="1246"/>
                  <a:pt x="1579" y="1246"/>
                  <a:pt x="1579" y="1246"/>
                </a:cubicBezTo>
                <a:cubicBezTo>
                  <a:pt x="1618" y="1207"/>
                  <a:pt x="1618" y="1143"/>
                  <a:pt x="1579" y="1104"/>
                </a:cubicBezTo>
                <a:cubicBezTo>
                  <a:pt x="1023" y="537"/>
                  <a:pt x="1023" y="537"/>
                  <a:pt x="1023" y="537"/>
                </a:cubicBezTo>
                <a:cubicBezTo>
                  <a:pt x="985" y="498"/>
                  <a:pt x="922" y="498"/>
                  <a:pt x="883" y="537"/>
                </a:cubicBezTo>
                <a:cubicBezTo>
                  <a:pt x="844" y="576"/>
                  <a:pt x="844" y="640"/>
                  <a:pt x="883" y="679"/>
                </a:cubicBezTo>
                <a:close/>
                <a:moveTo>
                  <a:pt x="0" y="1175"/>
                </a:move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lose/>
                <a:moveTo>
                  <a:pt x="2198" y="1175"/>
                </a:move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5">
            <a:hlinkClick r:id="" action="ppaction://hlinkshowjump?jump=previousslide"/>
          </p:cNvPr>
          <p:cNvSpPr>
            <a:spLocks noEditPoints="1"/>
          </p:cNvSpPr>
          <p:nvPr userDrawn="1"/>
        </p:nvSpPr>
        <p:spPr bwMode="auto">
          <a:xfrm>
            <a:off x="8244097" y="4713316"/>
            <a:ext cx="141259" cy="141259"/>
          </a:xfrm>
          <a:custGeom>
            <a:avLst/>
            <a:gdLst>
              <a:gd name="T0" fmla="*/ 1467 w 2350"/>
              <a:gd name="T1" fmla="*/ 1671 h 2350"/>
              <a:gd name="T2" fmla="*/ 1012 w 2350"/>
              <a:gd name="T3" fmla="*/ 1175 h 2350"/>
              <a:gd name="T4" fmla="*/ 1467 w 2350"/>
              <a:gd name="T5" fmla="*/ 679 h 2350"/>
              <a:gd name="T6" fmla="*/ 1467 w 2350"/>
              <a:gd name="T7" fmla="*/ 537 h 2350"/>
              <a:gd name="T8" fmla="*/ 1327 w 2350"/>
              <a:gd name="T9" fmla="*/ 537 h 2350"/>
              <a:gd name="T10" fmla="*/ 771 w 2350"/>
              <a:gd name="T11" fmla="*/ 1104 h 2350"/>
              <a:gd name="T12" fmla="*/ 771 w 2350"/>
              <a:gd name="T13" fmla="*/ 1246 h 2350"/>
              <a:gd name="T14" fmla="*/ 1327 w 2350"/>
              <a:gd name="T15" fmla="*/ 1813 h 2350"/>
              <a:gd name="T16" fmla="*/ 1467 w 2350"/>
              <a:gd name="T17" fmla="*/ 1813 h 2350"/>
              <a:gd name="T18" fmla="*/ 1467 w 2350"/>
              <a:gd name="T19" fmla="*/ 1671 h 2350"/>
              <a:gd name="T20" fmla="*/ 2350 w 2350"/>
              <a:gd name="T21" fmla="*/ 1175 h 2350"/>
              <a:gd name="T22" fmla="*/ 1175 w 2350"/>
              <a:gd name="T23" fmla="*/ 0 h 2350"/>
              <a:gd name="T24" fmla="*/ 0 w 2350"/>
              <a:gd name="T25" fmla="*/ 1175 h 2350"/>
              <a:gd name="T26" fmla="*/ 1175 w 2350"/>
              <a:gd name="T27" fmla="*/ 2350 h 2350"/>
              <a:gd name="T28" fmla="*/ 2350 w 2350"/>
              <a:gd name="T29" fmla="*/ 1175 h 2350"/>
              <a:gd name="T30" fmla="*/ 152 w 2350"/>
              <a:gd name="T31" fmla="*/ 1175 h 2350"/>
              <a:gd name="T32" fmla="*/ 1175 w 2350"/>
              <a:gd name="T33" fmla="*/ 152 h 2350"/>
              <a:gd name="T34" fmla="*/ 2198 w 2350"/>
              <a:gd name="T35" fmla="*/ 1175 h 2350"/>
              <a:gd name="T36" fmla="*/ 1175 w 2350"/>
              <a:gd name="T37" fmla="*/ 2198 h 2350"/>
              <a:gd name="T38" fmla="*/ 152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1467" y="1671"/>
                </a:moveTo>
                <a:cubicBezTo>
                  <a:pt x="1012" y="1175"/>
                  <a:pt x="1012" y="1175"/>
                  <a:pt x="1012" y="1175"/>
                </a:cubicBezTo>
                <a:cubicBezTo>
                  <a:pt x="1467" y="679"/>
                  <a:pt x="1467" y="679"/>
                  <a:pt x="1467" y="679"/>
                </a:cubicBezTo>
                <a:cubicBezTo>
                  <a:pt x="1506" y="640"/>
                  <a:pt x="1506" y="576"/>
                  <a:pt x="1467" y="537"/>
                </a:cubicBezTo>
                <a:cubicBezTo>
                  <a:pt x="1428" y="498"/>
                  <a:pt x="1365" y="498"/>
                  <a:pt x="1327" y="537"/>
                </a:cubicBezTo>
                <a:cubicBezTo>
                  <a:pt x="771" y="1104"/>
                  <a:pt x="771" y="1104"/>
                  <a:pt x="771" y="1104"/>
                </a:cubicBezTo>
                <a:cubicBezTo>
                  <a:pt x="732" y="1143"/>
                  <a:pt x="732" y="1207"/>
                  <a:pt x="771" y="1246"/>
                </a:cubicBezTo>
                <a:cubicBezTo>
                  <a:pt x="1327" y="1813"/>
                  <a:pt x="1327" y="1813"/>
                  <a:pt x="1327" y="1813"/>
                </a:cubicBezTo>
                <a:cubicBezTo>
                  <a:pt x="1365" y="1852"/>
                  <a:pt x="1428" y="1852"/>
                  <a:pt x="1467" y="1813"/>
                </a:cubicBezTo>
                <a:cubicBezTo>
                  <a:pt x="1506" y="1774"/>
                  <a:pt x="1506" y="1710"/>
                  <a:pt x="1467" y="1671"/>
                </a:cubicBezTo>
                <a:close/>
                <a:moveTo>
                  <a:pt x="2350" y="1175"/>
                </a:move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lose/>
                <a:moveTo>
                  <a:pt x="152" y="1175"/>
                </a:move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969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extLst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  <p15:guide id="5" orient="horz" pos="972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Mockup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535" y="1134684"/>
            <a:ext cx="2415741" cy="3528796"/>
          </a:xfrm>
          <a:prstGeom prst="rect">
            <a:avLst/>
          </a:prstGeom>
        </p:spPr>
      </p:pic>
      <p:sp>
        <p:nvSpPr>
          <p:cNvPr id="4" name="Picture Placeholder 25"/>
          <p:cNvSpPr>
            <a:spLocks noGrp="1"/>
          </p:cNvSpPr>
          <p:nvPr>
            <p:ph type="pic" sz="quarter" idx="14"/>
          </p:nvPr>
        </p:nvSpPr>
        <p:spPr>
          <a:xfrm>
            <a:off x="720840" y="1695550"/>
            <a:ext cx="1230200" cy="2232025"/>
          </a:xfrm>
          <a:custGeom>
            <a:avLst/>
            <a:gdLst>
              <a:gd name="connsiteX0" fmla="*/ 26656 w 4082023"/>
              <a:gd name="connsiteY0" fmla="*/ 0 h 7233920"/>
              <a:gd name="connsiteX1" fmla="*/ 4055367 w 4082023"/>
              <a:gd name="connsiteY1" fmla="*/ 0 h 7233920"/>
              <a:gd name="connsiteX2" fmla="*/ 4082023 w 4082023"/>
              <a:gd name="connsiteY2" fmla="*/ 26656 h 7233920"/>
              <a:gd name="connsiteX3" fmla="*/ 4082023 w 4082023"/>
              <a:gd name="connsiteY3" fmla="*/ 7207264 h 7233920"/>
              <a:gd name="connsiteX4" fmla="*/ 4055367 w 4082023"/>
              <a:gd name="connsiteY4" fmla="*/ 7233920 h 7233920"/>
              <a:gd name="connsiteX5" fmla="*/ 26656 w 4082023"/>
              <a:gd name="connsiteY5" fmla="*/ 7233920 h 7233920"/>
              <a:gd name="connsiteX6" fmla="*/ 0 w 4082023"/>
              <a:gd name="connsiteY6" fmla="*/ 7207264 h 7233920"/>
              <a:gd name="connsiteX7" fmla="*/ 0 w 4082023"/>
              <a:gd name="connsiteY7" fmla="*/ 26656 h 7233920"/>
              <a:gd name="connsiteX8" fmla="*/ 26656 w 4082023"/>
              <a:gd name="connsiteY8" fmla="*/ 0 h 72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82023" h="7233920">
                <a:moveTo>
                  <a:pt x="26656" y="0"/>
                </a:moveTo>
                <a:lnTo>
                  <a:pt x="4055367" y="0"/>
                </a:lnTo>
                <a:cubicBezTo>
                  <a:pt x="4070091" y="0"/>
                  <a:pt x="4082023" y="11934"/>
                  <a:pt x="4082023" y="26656"/>
                </a:cubicBezTo>
                <a:lnTo>
                  <a:pt x="4082023" y="7207264"/>
                </a:lnTo>
                <a:cubicBezTo>
                  <a:pt x="4082023" y="7221986"/>
                  <a:pt x="4070091" y="7233920"/>
                  <a:pt x="4055367" y="7233920"/>
                </a:cubicBezTo>
                <a:lnTo>
                  <a:pt x="26656" y="7233920"/>
                </a:lnTo>
                <a:cubicBezTo>
                  <a:pt x="11934" y="7233920"/>
                  <a:pt x="0" y="7221986"/>
                  <a:pt x="0" y="7207264"/>
                </a:cubicBezTo>
                <a:lnTo>
                  <a:pt x="0" y="26656"/>
                </a:lnTo>
                <a:cubicBezTo>
                  <a:pt x="0" y="11934"/>
                  <a:pt x="11934" y="0"/>
                  <a:pt x="26656" y="0"/>
                </a:cubicBezTo>
                <a:close/>
              </a:path>
            </a:pathLst>
          </a:custGeom>
          <a:noFill/>
          <a:ln w="6350">
            <a:solidFill>
              <a:schemeClr val="accent1"/>
            </a:solidFill>
          </a:ln>
        </p:spPr>
        <p:txBody>
          <a:bodyPr wrap="square" lIns="0" tIns="0" rIns="0" bIns="0" anchor="ctr" anchorCtr="0">
            <a:noAutofit/>
          </a:bodyPr>
          <a:lstStyle>
            <a:lvl1pPr marL="0" indent="0" algn="ctr">
              <a:buFontTx/>
              <a:buNone/>
              <a:defRPr sz="800">
                <a:solidFill>
                  <a:schemeClr val="accent5"/>
                </a:solidFill>
                <a:latin typeface="Lato" panose="020F05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84202" y="575841"/>
            <a:ext cx="7953374" cy="38326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 b="0" cap="all" spc="50" baseline="0">
                <a:solidFill>
                  <a:schemeClr val="bg1"/>
                </a:solidFill>
                <a:latin typeface="Lato Black" panose="020F0A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93725" y="959101"/>
            <a:ext cx="7953374" cy="14134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900" b="0" cap="none" spc="0" baseline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593725" y="492067"/>
            <a:ext cx="9144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7877" y="1134684"/>
            <a:ext cx="2415741" cy="3528796"/>
          </a:xfrm>
          <a:prstGeom prst="rect">
            <a:avLst/>
          </a:prstGeom>
        </p:spPr>
      </p:pic>
      <p:sp>
        <p:nvSpPr>
          <p:cNvPr id="15" name="Picture Placeholder 25"/>
          <p:cNvSpPr>
            <a:spLocks noGrp="1"/>
          </p:cNvSpPr>
          <p:nvPr>
            <p:ph type="pic" sz="quarter" idx="15"/>
          </p:nvPr>
        </p:nvSpPr>
        <p:spPr>
          <a:xfrm>
            <a:off x="5022182" y="1695550"/>
            <a:ext cx="1230200" cy="2232025"/>
          </a:xfrm>
          <a:custGeom>
            <a:avLst/>
            <a:gdLst>
              <a:gd name="connsiteX0" fmla="*/ 26656 w 4082023"/>
              <a:gd name="connsiteY0" fmla="*/ 0 h 7233920"/>
              <a:gd name="connsiteX1" fmla="*/ 4055367 w 4082023"/>
              <a:gd name="connsiteY1" fmla="*/ 0 h 7233920"/>
              <a:gd name="connsiteX2" fmla="*/ 4082023 w 4082023"/>
              <a:gd name="connsiteY2" fmla="*/ 26656 h 7233920"/>
              <a:gd name="connsiteX3" fmla="*/ 4082023 w 4082023"/>
              <a:gd name="connsiteY3" fmla="*/ 7207264 h 7233920"/>
              <a:gd name="connsiteX4" fmla="*/ 4055367 w 4082023"/>
              <a:gd name="connsiteY4" fmla="*/ 7233920 h 7233920"/>
              <a:gd name="connsiteX5" fmla="*/ 26656 w 4082023"/>
              <a:gd name="connsiteY5" fmla="*/ 7233920 h 7233920"/>
              <a:gd name="connsiteX6" fmla="*/ 0 w 4082023"/>
              <a:gd name="connsiteY6" fmla="*/ 7207264 h 7233920"/>
              <a:gd name="connsiteX7" fmla="*/ 0 w 4082023"/>
              <a:gd name="connsiteY7" fmla="*/ 26656 h 7233920"/>
              <a:gd name="connsiteX8" fmla="*/ 26656 w 4082023"/>
              <a:gd name="connsiteY8" fmla="*/ 0 h 72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82023" h="7233920">
                <a:moveTo>
                  <a:pt x="26656" y="0"/>
                </a:moveTo>
                <a:lnTo>
                  <a:pt x="4055367" y="0"/>
                </a:lnTo>
                <a:cubicBezTo>
                  <a:pt x="4070091" y="0"/>
                  <a:pt x="4082023" y="11934"/>
                  <a:pt x="4082023" y="26656"/>
                </a:cubicBezTo>
                <a:lnTo>
                  <a:pt x="4082023" y="7207264"/>
                </a:lnTo>
                <a:cubicBezTo>
                  <a:pt x="4082023" y="7221986"/>
                  <a:pt x="4070091" y="7233920"/>
                  <a:pt x="4055367" y="7233920"/>
                </a:cubicBezTo>
                <a:lnTo>
                  <a:pt x="26656" y="7233920"/>
                </a:lnTo>
                <a:cubicBezTo>
                  <a:pt x="11934" y="7233920"/>
                  <a:pt x="0" y="7221986"/>
                  <a:pt x="0" y="7207264"/>
                </a:cubicBezTo>
                <a:lnTo>
                  <a:pt x="0" y="26656"/>
                </a:lnTo>
                <a:cubicBezTo>
                  <a:pt x="0" y="11934"/>
                  <a:pt x="11934" y="0"/>
                  <a:pt x="26656" y="0"/>
                </a:cubicBezTo>
                <a:close/>
              </a:path>
            </a:pathLst>
          </a:custGeom>
          <a:noFill/>
          <a:ln w="6350">
            <a:solidFill>
              <a:schemeClr val="accent1"/>
            </a:solidFill>
          </a:ln>
        </p:spPr>
        <p:txBody>
          <a:bodyPr wrap="square" lIns="0" tIns="0" rIns="0" bIns="0" anchor="ctr" anchorCtr="0">
            <a:noAutofit/>
          </a:bodyPr>
          <a:lstStyle>
            <a:lvl1pPr marL="0" indent="0" algn="ctr">
              <a:buFontTx/>
              <a:buNone/>
              <a:defRPr sz="800">
                <a:solidFill>
                  <a:schemeClr val="accent5"/>
                </a:solidFill>
                <a:latin typeface="Lato" panose="020F05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548" y="1439120"/>
            <a:ext cx="2415741" cy="3528796"/>
          </a:xfrm>
          <a:prstGeom prst="rect">
            <a:avLst/>
          </a:prstGeom>
        </p:spPr>
      </p:pic>
      <p:sp>
        <p:nvSpPr>
          <p:cNvPr id="17" name="Picture Placeholder 25"/>
          <p:cNvSpPr>
            <a:spLocks noGrp="1"/>
          </p:cNvSpPr>
          <p:nvPr>
            <p:ph type="pic" sz="quarter" idx="16"/>
          </p:nvPr>
        </p:nvSpPr>
        <p:spPr>
          <a:xfrm>
            <a:off x="7172853" y="1999986"/>
            <a:ext cx="1230200" cy="2232025"/>
          </a:xfrm>
          <a:custGeom>
            <a:avLst/>
            <a:gdLst>
              <a:gd name="connsiteX0" fmla="*/ 26656 w 4082023"/>
              <a:gd name="connsiteY0" fmla="*/ 0 h 7233920"/>
              <a:gd name="connsiteX1" fmla="*/ 4055367 w 4082023"/>
              <a:gd name="connsiteY1" fmla="*/ 0 h 7233920"/>
              <a:gd name="connsiteX2" fmla="*/ 4082023 w 4082023"/>
              <a:gd name="connsiteY2" fmla="*/ 26656 h 7233920"/>
              <a:gd name="connsiteX3" fmla="*/ 4082023 w 4082023"/>
              <a:gd name="connsiteY3" fmla="*/ 7207264 h 7233920"/>
              <a:gd name="connsiteX4" fmla="*/ 4055367 w 4082023"/>
              <a:gd name="connsiteY4" fmla="*/ 7233920 h 7233920"/>
              <a:gd name="connsiteX5" fmla="*/ 26656 w 4082023"/>
              <a:gd name="connsiteY5" fmla="*/ 7233920 h 7233920"/>
              <a:gd name="connsiteX6" fmla="*/ 0 w 4082023"/>
              <a:gd name="connsiteY6" fmla="*/ 7207264 h 7233920"/>
              <a:gd name="connsiteX7" fmla="*/ 0 w 4082023"/>
              <a:gd name="connsiteY7" fmla="*/ 26656 h 7233920"/>
              <a:gd name="connsiteX8" fmla="*/ 26656 w 4082023"/>
              <a:gd name="connsiteY8" fmla="*/ 0 h 72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82023" h="7233920">
                <a:moveTo>
                  <a:pt x="26656" y="0"/>
                </a:moveTo>
                <a:lnTo>
                  <a:pt x="4055367" y="0"/>
                </a:lnTo>
                <a:cubicBezTo>
                  <a:pt x="4070091" y="0"/>
                  <a:pt x="4082023" y="11934"/>
                  <a:pt x="4082023" y="26656"/>
                </a:cubicBezTo>
                <a:lnTo>
                  <a:pt x="4082023" y="7207264"/>
                </a:lnTo>
                <a:cubicBezTo>
                  <a:pt x="4082023" y="7221986"/>
                  <a:pt x="4070091" y="7233920"/>
                  <a:pt x="4055367" y="7233920"/>
                </a:cubicBezTo>
                <a:lnTo>
                  <a:pt x="26656" y="7233920"/>
                </a:lnTo>
                <a:cubicBezTo>
                  <a:pt x="11934" y="7233920"/>
                  <a:pt x="0" y="7221986"/>
                  <a:pt x="0" y="7207264"/>
                </a:cubicBezTo>
                <a:lnTo>
                  <a:pt x="0" y="26656"/>
                </a:lnTo>
                <a:cubicBezTo>
                  <a:pt x="0" y="11934"/>
                  <a:pt x="11934" y="0"/>
                  <a:pt x="26656" y="0"/>
                </a:cubicBezTo>
                <a:close/>
              </a:path>
            </a:pathLst>
          </a:custGeom>
          <a:noFill/>
          <a:ln w="6350">
            <a:solidFill>
              <a:schemeClr val="accent1"/>
            </a:solidFill>
          </a:ln>
        </p:spPr>
        <p:txBody>
          <a:bodyPr wrap="square" lIns="0" tIns="0" rIns="0" bIns="0" anchor="ctr" anchorCtr="0">
            <a:noAutofit/>
          </a:bodyPr>
          <a:lstStyle>
            <a:lvl1pPr marL="0" indent="0" algn="ctr">
              <a:buFontTx/>
              <a:buNone/>
              <a:defRPr sz="800">
                <a:solidFill>
                  <a:schemeClr val="accent5"/>
                </a:solidFill>
                <a:latin typeface="Lato" panose="020F05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7206" y="1439120"/>
            <a:ext cx="2415741" cy="3528796"/>
          </a:xfrm>
          <a:prstGeom prst="rect">
            <a:avLst/>
          </a:prstGeom>
        </p:spPr>
      </p:pic>
      <p:sp>
        <p:nvSpPr>
          <p:cNvPr id="19" name="Picture Placeholder 25"/>
          <p:cNvSpPr>
            <a:spLocks noGrp="1"/>
          </p:cNvSpPr>
          <p:nvPr>
            <p:ph type="pic" sz="quarter" idx="17"/>
          </p:nvPr>
        </p:nvSpPr>
        <p:spPr>
          <a:xfrm>
            <a:off x="2871511" y="1999986"/>
            <a:ext cx="1230200" cy="2232025"/>
          </a:xfrm>
          <a:custGeom>
            <a:avLst/>
            <a:gdLst>
              <a:gd name="connsiteX0" fmla="*/ 26656 w 4082023"/>
              <a:gd name="connsiteY0" fmla="*/ 0 h 7233920"/>
              <a:gd name="connsiteX1" fmla="*/ 4055367 w 4082023"/>
              <a:gd name="connsiteY1" fmla="*/ 0 h 7233920"/>
              <a:gd name="connsiteX2" fmla="*/ 4082023 w 4082023"/>
              <a:gd name="connsiteY2" fmla="*/ 26656 h 7233920"/>
              <a:gd name="connsiteX3" fmla="*/ 4082023 w 4082023"/>
              <a:gd name="connsiteY3" fmla="*/ 7207264 h 7233920"/>
              <a:gd name="connsiteX4" fmla="*/ 4055367 w 4082023"/>
              <a:gd name="connsiteY4" fmla="*/ 7233920 h 7233920"/>
              <a:gd name="connsiteX5" fmla="*/ 26656 w 4082023"/>
              <a:gd name="connsiteY5" fmla="*/ 7233920 h 7233920"/>
              <a:gd name="connsiteX6" fmla="*/ 0 w 4082023"/>
              <a:gd name="connsiteY6" fmla="*/ 7207264 h 7233920"/>
              <a:gd name="connsiteX7" fmla="*/ 0 w 4082023"/>
              <a:gd name="connsiteY7" fmla="*/ 26656 h 7233920"/>
              <a:gd name="connsiteX8" fmla="*/ 26656 w 4082023"/>
              <a:gd name="connsiteY8" fmla="*/ 0 h 72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82023" h="7233920">
                <a:moveTo>
                  <a:pt x="26656" y="0"/>
                </a:moveTo>
                <a:lnTo>
                  <a:pt x="4055367" y="0"/>
                </a:lnTo>
                <a:cubicBezTo>
                  <a:pt x="4070091" y="0"/>
                  <a:pt x="4082023" y="11934"/>
                  <a:pt x="4082023" y="26656"/>
                </a:cubicBezTo>
                <a:lnTo>
                  <a:pt x="4082023" y="7207264"/>
                </a:lnTo>
                <a:cubicBezTo>
                  <a:pt x="4082023" y="7221986"/>
                  <a:pt x="4070091" y="7233920"/>
                  <a:pt x="4055367" y="7233920"/>
                </a:cubicBezTo>
                <a:lnTo>
                  <a:pt x="26656" y="7233920"/>
                </a:lnTo>
                <a:cubicBezTo>
                  <a:pt x="11934" y="7233920"/>
                  <a:pt x="0" y="7221986"/>
                  <a:pt x="0" y="7207264"/>
                </a:cubicBezTo>
                <a:lnTo>
                  <a:pt x="0" y="26656"/>
                </a:lnTo>
                <a:cubicBezTo>
                  <a:pt x="0" y="11934"/>
                  <a:pt x="11934" y="0"/>
                  <a:pt x="26656" y="0"/>
                </a:cubicBezTo>
                <a:close/>
              </a:path>
            </a:pathLst>
          </a:custGeom>
          <a:noFill/>
          <a:ln w="6350">
            <a:solidFill>
              <a:schemeClr val="accent1"/>
            </a:solidFill>
          </a:ln>
        </p:spPr>
        <p:txBody>
          <a:bodyPr wrap="square" lIns="0" tIns="0" rIns="0" bIns="0" anchor="ctr" anchorCtr="0">
            <a:noAutofit/>
          </a:bodyPr>
          <a:lstStyle>
            <a:lvl1pPr marL="0" indent="0" algn="ctr">
              <a:buFontTx/>
              <a:buNone/>
              <a:defRPr sz="800">
                <a:solidFill>
                  <a:schemeClr val="accent5"/>
                </a:solidFill>
                <a:latin typeface="Lato" panose="020F05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5065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extLst>
    <p:ext uri="{DCECCB84-F9BA-43D5-87BE-67443E8EF086}">
      <p15:sldGuideLst xmlns:p15="http://schemas.microsoft.com/office/powerpoint/2012/main">
        <p15:guide id="1" orient="horz" pos="2934" userDrawn="1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  <p15:guide id="5" orient="horz" pos="97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Mockup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595314" y="1857487"/>
            <a:ext cx="7953374" cy="2026872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84202" y="575841"/>
            <a:ext cx="7953374" cy="38326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 b="0" cap="all" spc="50" baseline="0">
                <a:solidFill>
                  <a:schemeClr val="accent1"/>
                </a:solidFill>
                <a:latin typeface="Lato Black" panose="020F0A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93725" y="959101"/>
            <a:ext cx="7953374" cy="14134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900" b="0" cap="none" spc="0" baseline="0">
                <a:solidFill>
                  <a:schemeClr val="accent4"/>
                </a:solidFill>
                <a:latin typeface="Lato" panose="020F05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593725" y="492067"/>
            <a:ext cx="9144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 userDrawn="1"/>
        </p:nvSpPr>
        <p:spPr>
          <a:xfrm>
            <a:off x="7939422" y="4722841"/>
            <a:ext cx="20699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7692F5A-FC14-4E83-B4CC-18F6C2D780A4}" type="slidenum">
              <a:rPr lang="en-US" sz="800" b="0" spc="30" baseline="0" smtClean="0">
                <a:solidFill>
                  <a:schemeClr val="accent4"/>
                </a:solidFill>
                <a:latin typeface="Lato" panose="020F0502020204030203" pitchFamily="34" charset="0"/>
              </a:rPr>
              <a:pPr algn="r"/>
              <a:t>‹#›</a:t>
            </a:fld>
            <a:endParaRPr lang="en-US" sz="800" b="0" spc="30" baseline="0" dirty="0">
              <a:solidFill>
                <a:schemeClr val="accent4"/>
              </a:solidFill>
              <a:latin typeface="Lato" panose="020F0502020204030203" pitchFamily="34" charset="0"/>
            </a:endParaRPr>
          </a:p>
        </p:txBody>
      </p:sp>
      <p:sp>
        <p:nvSpPr>
          <p:cNvPr id="11" name="Freeform 5">
            <a:hlinkClick r:id="" action="ppaction://hlinkshowjump?jump=nextslide"/>
          </p:cNvPr>
          <p:cNvSpPr>
            <a:spLocks noEditPoints="1"/>
          </p:cNvSpPr>
          <p:nvPr userDrawn="1"/>
        </p:nvSpPr>
        <p:spPr bwMode="auto">
          <a:xfrm>
            <a:off x="8407428" y="4713316"/>
            <a:ext cx="141259" cy="141259"/>
          </a:xfrm>
          <a:custGeom>
            <a:avLst/>
            <a:gdLst>
              <a:gd name="T0" fmla="*/ 883 w 2350"/>
              <a:gd name="T1" fmla="*/ 679 h 2350"/>
              <a:gd name="T2" fmla="*/ 1338 w 2350"/>
              <a:gd name="T3" fmla="*/ 1175 h 2350"/>
              <a:gd name="T4" fmla="*/ 883 w 2350"/>
              <a:gd name="T5" fmla="*/ 1671 h 2350"/>
              <a:gd name="T6" fmla="*/ 883 w 2350"/>
              <a:gd name="T7" fmla="*/ 1813 h 2350"/>
              <a:gd name="T8" fmla="*/ 1023 w 2350"/>
              <a:gd name="T9" fmla="*/ 1813 h 2350"/>
              <a:gd name="T10" fmla="*/ 1579 w 2350"/>
              <a:gd name="T11" fmla="*/ 1246 h 2350"/>
              <a:gd name="T12" fmla="*/ 1579 w 2350"/>
              <a:gd name="T13" fmla="*/ 1104 h 2350"/>
              <a:gd name="T14" fmla="*/ 1023 w 2350"/>
              <a:gd name="T15" fmla="*/ 537 h 2350"/>
              <a:gd name="T16" fmla="*/ 883 w 2350"/>
              <a:gd name="T17" fmla="*/ 537 h 2350"/>
              <a:gd name="T18" fmla="*/ 883 w 2350"/>
              <a:gd name="T19" fmla="*/ 679 h 2350"/>
              <a:gd name="T20" fmla="*/ 0 w 2350"/>
              <a:gd name="T21" fmla="*/ 1175 h 2350"/>
              <a:gd name="T22" fmla="*/ 1175 w 2350"/>
              <a:gd name="T23" fmla="*/ 2350 h 2350"/>
              <a:gd name="T24" fmla="*/ 2350 w 2350"/>
              <a:gd name="T25" fmla="*/ 1175 h 2350"/>
              <a:gd name="T26" fmla="*/ 1175 w 2350"/>
              <a:gd name="T27" fmla="*/ 0 h 2350"/>
              <a:gd name="T28" fmla="*/ 0 w 2350"/>
              <a:gd name="T29" fmla="*/ 1175 h 2350"/>
              <a:gd name="T30" fmla="*/ 2198 w 2350"/>
              <a:gd name="T31" fmla="*/ 1175 h 2350"/>
              <a:gd name="T32" fmla="*/ 1175 w 2350"/>
              <a:gd name="T33" fmla="*/ 2198 h 2350"/>
              <a:gd name="T34" fmla="*/ 152 w 2350"/>
              <a:gd name="T35" fmla="*/ 1175 h 2350"/>
              <a:gd name="T36" fmla="*/ 1175 w 2350"/>
              <a:gd name="T37" fmla="*/ 152 h 2350"/>
              <a:gd name="T38" fmla="*/ 2198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883" y="679"/>
                </a:moveTo>
                <a:cubicBezTo>
                  <a:pt x="1338" y="1175"/>
                  <a:pt x="1338" y="1175"/>
                  <a:pt x="1338" y="1175"/>
                </a:cubicBezTo>
                <a:cubicBezTo>
                  <a:pt x="883" y="1671"/>
                  <a:pt x="883" y="1671"/>
                  <a:pt x="883" y="1671"/>
                </a:cubicBezTo>
                <a:cubicBezTo>
                  <a:pt x="844" y="1710"/>
                  <a:pt x="844" y="1774"/>
                  <a:pt x="883" y="1813"/>
                </a:cubicBezTo>
                <a:cubicBezTo>
                  <a:pt x="922" y="1852"/>
                  <a:pt x="985" y="1852"/>
                  <a:pt x="1023" y="1813"/>
                </a:cubicBezTo>
                <a:cubicBezTo>
                  <a:pt x="1579" y="1246"/>
                  <a:pt x="1579" y="1246"/>
                  <a:pt x="1579" y="1246"/>
                </a:cubicBezTo>
                <a:cubicBezTo>
                  <a:pt x="1618" y="1207"/>
                  <a:pt x="1618" y="1143"/>
                  <a:pt x="1579" y="1104"/>
                </a:cubicBezTo>
                <a:cubicBezTo>
                  <a:pt x="1023" y="537"/>
                  <a:pt x="1023" y="537"/>
                  <a:pt x="1023" y="537"/>
                </a:cubicBezTo>
                <a:cubicBezTo>
                  <a:pt x="985" y="498"/>
                  <a:pt x="922" y="498"/>
                  <a:pt x="883" y="537"/>
                </a:cubicBezTo>
                <a:cubicBezTo>
                  <a:pt x="844" y="576"/>
                  <a:pt x="844" y="640"/>
                  <a:pt x="883" y="679"/>
                </a:cubicBezTo>
                <a:close/>
                <a:moveTo>
                  <a:pt x="0" y="1175"/>
                </a:move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lose/>
                <a:moveTo>
                  <a:pt x="2198" y="1175"/>
                </a:move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5">
            <a:hlinkClick r:id="" action="ppaction://hlinkshowjump?jump=previousslide"/>
          </p:cNvPr>
          <p:cNvSpPr>
            <a:spLocks noEditPoints="1"/>
          </p:cNvSpPr>
          <p:nvPr userDrawn="1"/>
        </p:nvSpPr>
        <p:spPr bwMode="auto">
          <a:xfrm>
            <a:off x="8244097" y="4713316"/>
            <a:ext cx="141259" cy="141259"/>
          </a:xfrm>
          <a:custGeom>
            <a:avLst/>
            <a:gdLst>
              <a:gd name="T0" fmla="*/ 1467 w 2350"/>
              <a:gd name="T1" fmla="*/ 1671 h 2350"/>
              <a:gd name="T2" fmla="*/ 1012 w 2350"/>
              <a:gd name="T3" fmla="*/ 1175 h 2350"/>
              <a:gd name="T4" fmla="*/ 1467 w 2350"/>
              <a:gd name="T5" fmla="*/ 679 h 2350"/>
              <a:gd name="T6" fmla="*/ 1467 w 2350"/>
              <a:gd name="T7" fmla="*/ 537 h 2350"/>
              <a:gd name="T8" fmla="*/ 1327 w 2350"/>
              <a:gd name="T9" fmla="*/ 537 h 2350"/>
              <a:gd name="T10" fmla="*/ 771 w 2350"/>
              <a:gd name="T11" fmla="*/ 1104 h 2350"/>
              <a:gd name="T12" fmla="*/ 771 w 2350"/>
              <a:gd name="T13" fmla="*/ 1246 h 2350"/>
              <a:gd name="T14" fmla="*/ 1327 w 2350"/>
              <a:gd name="T15" fmla="*/ 1813 h 2350"/>
              <a:gd name="T16" fmla="*/ 1467 w 2350"/>
              <a:gd name="T17" fmla="*/ 1813 h 2350"/>
              <a:gd name="T18" fmla="*/ 1467 w 2350"/>
              <a:gd name="T19" fmla="*/ 1671 h 2350"/>
              <a:gd name="T20" fmla="*/ 2350 w 2350"/>
              <a:gd name="T21" fmla="*/ 1175 h 2350"/>
              <a:gd name="T22" fmla="*/ 1175 w 2350"/>
              <a:gd name="T23" fmla="*/ 0 h 2350"/>
              <a:gd name="T24" fmla="*/ 0 w 2350"/>
              <a:gd name="T25" fmla="*/ 1175 h 2350"/>
              <a:gd name="T26" fmla="*/ 1175 w 2350"/>
              <a:gd name="T27" fmla="*/ 2350 h 2350"/>
              <a:gd name="T28" fmla="*/ 2350 w 2350"/>
              <a:gd name="T29" fmla="*/ 1175 h 2350"/>
              <a:gd name="T30" fmla="*/ 152 w 2350"/>
              <a:gd name="T31" fmla="*/ 1175 h 2350"/>
              <a:gd name="T32" fmla="*/ 1175 w 2350"/>
              <a:gd name="T33" fmla="*/ 152 h 2350"/>
              <a:gd name="T34" fmla="*/ 2198 w 2350"/>
              <a:gd name="T35" fmla="*/ 1175 h 2350"/>
              <a:gd name="T36" fmla="*/ 1175 w 2350"/>
              <a:gd name="T37" fmla="*/ 2198 h 2350"/>
              <a:gd name="T38" fmla="*/ 152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1467" y="1671"/>
                </a:moveTo>
                <a:cubicBezTo>
                  <a:pt x="1012" y="1175"/>
                  <a:pt x="1012" y="1175"/>
                  <a:pt x="1012" y="1175"/>
                </a:cubicBezTo>
                <a:cubicBezTo>
                  <a:pt x="1467" y="679"/>
                  <a:pt x="1467" y="679"/>
                  <a:pt x="1467" y="679"/>
                </a:cubicBezTo>
                <a:cubicBezTo>
                  <a:pt x="1506" y="640"/>
                  <a:pt x="1506" y="576"/>
                  <a:pt x="1467" y="537"/>
                </a:cubicBezTo>
                <a:cubicBezTo>
                  <a:pt x="1428" y="498"/>
                  <a:pt x="1365" y="498"/>
                  <a:pt x="1327" y="537"/>
                </a:cubicBezTo>
                <a:cubicBezTo>
                  <a:pt x="771" y="1104"/>
                  <a:pt x="771" y="1104"/>
                  <a:pt x="771" y="1104"/>
                </a:cubicBezTo>
                <a:cubicBezTo>
                  <a:pt x="732" y="1143"/>
                  <a:pt x="732" y="1207"/>
                  <a:pt x="771" y="1246"/>
                </a:cubicBezTo>
                <a:cubicBezTo>
                  <a:pt x="1327" y="1813"/>
                  <a:pt x="1327" y="1813"/>
                  <a:pt x="1327" y="1813"/>
                </a:cubicBezTo>
                <a:cubicBezTo>
                  <a:pt x="1365" y="1852"/>
                  <a:pt x="1428" y="1852"/>
                  <a:pt x="1467" y="1813"/>
                </a:cubicBezTo>
                <a:cubicBezTo>
                  <a:pt x="1506" y="1774"/>
                  <a:pt x="1506" y="1710"/>
                  <a:pt x="1467" y="1671"/>
                </a:cubicBezTo>
                <a:close/>
                <a:moveTo>
                  <a:pt x="2350" y="1175"/>
                </a:move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lose/>
                <a:moveTo>
                  <a:pt x="152" y="1175"/>
                </a:move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4129" y="1194045"/>
            <a:ext cx="2415741" cy="3528796"/>
          </a:xfrm>
          <a:prstGeom prst="rect">
            <a:avLst/>
          </a:prstGeom>
        </p:spPr>
      </p:pic>
      <p:sp>
        <p:nvSpPr>
          <p:cNvPr id="18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3961343" y="1754911"/>
            <a:ext cx="1204382" cy="2232025"/>
          </a:xfrm>
          <a:custGeom>
            <a:avLst/>
            <a:gdLst>
              <a:gd name="connsiteX0" fmla="*/ 26656 w 4082023"/>
              <a:gd name="connsiteY0" fmla="*/ 0 h 7233920"/>
              <a:gd name="connsiteX1" fmla="*/ 4055367 w 4082023"/>
              <a:gd name="connsiteY1" fmla="*/ 0 h 7233920"/>
              <a:gd name="connsiteX2" fmla="*/ 4082023 w 4082023"/>
              <a:gd name="connsiteY2" fmla="*/ 26656 h 7233920"/>
              <a:gd name="connsiteX3" fmla="*/ 4082023 w 4082023"/>
              <a:gd name="connsiteY3" fmla="*/ 7207264 h 7233920"/>
              <a:gd name="connsiteX4" fmla="*/ 4055367 w 4082023"/>
              <a:gd name="connsiteY4" fmla="*/ 7233920 h 7233920"/>
              <a:gd name="connsiteX5" fmla="*/ 26656 w 4082023"/>
              <a:gd name="connsiteY5" fmla="*/ 7233920 h 7233920"/>
              <a:gd name="connsiteX6" fmla="*/ 0 w 4082023"/>
              <a:gd name="connsiteY6" fmla="*/ 7207264 h 7233920"/>
              <a:gd name="connsiteX7" fmla="*/ 0 w 4082023"/>
              <a:gd name="connsiteY7" fmla="*/ 26656 h 7233920"/>
              <a:gd name="connsiteX8" fmla="*/ 26656 w 4082023"/>
              <a:gd name="connsiteY8" fmla="*/ 0 h 72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82023" h="7233920">
                <a:moveTo>
                  <a:pt x="26656" y="0"/>
                </a:moveTo>
                <a:lnTo>
                  <a:pt x="4055367" y="0"/>
                </a:lnTo>
                <a:cubicBezTo>
                  <a:pt x="4070091" y="0"/>
                  <a:pt x="4082023" y="11934"/>
                  <a:pt x="4082023" y="26656"/>
                </a:cubicBezTo>
                <a:lnTo>
                  <a:pt x="4082023" y="7207264"/>
                </a:lnTo>
                <a:cubicBezTo>
                  <a:pt x="4082023" y="7221986"/>
                  <a:pt x="4070091" y="7233920"/>
                  <a:pt x="4055367" y="7233920"/>
                </a:cubicBezTo>
                <a:lnTo>
                  <a:pt x="26656" y="7233920"/>
                </a:lnTo>
                <a:cubicBezTo>
                  <a:pt x="11934" y="7233920"/>
                  <a:pt x="0" y="7221986"/>
                  <a:pt x="0" y="7207264"/>
                </a:cubicBezTo>
                <a:lnTo>
                  <a:pt x="0" y="26656"/>
                </a:lnTo>
                <a:cubicBezTo>
                  <a:pt x="0" y="11934"/>
                  <a:pt x="11934" y="0"/>
                  <a:pt x="26656" y="0"/>
                </a:cubicBezTo>
                <a:close/>
              </a:path>
            </a:pathLst>
          </a:custGeom>
          <a:noFill/>
          <a:ln w="6350">
            <a:solidFill>
              <a:schemeClr val="accent1"/>
            </a:solidFill>
          </a:ln>
        </p:spPr>
        <p:txBody>
          <a:bodyPr wrap="square" lIns="0" tIns="0" rIns="0" bIns="0" anchor="ctr" anchorCtr="0">
            <a:noAutofit/>
          </a:bodyPr>
          <a:lstStyle>
            <a:lvl1pPr marL="0" indent="0" algn="ctr">
              <a:buFontTx/>
              <a:buNone/>
              <a:defRPr sz="800">
                <a:solidFill>
                  <a:schemeClr val="accent5"/>
                </a:solidFill>
                <a:latin typeface="Lato" panose="020F05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6311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extLst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  <p15:guide id="5" orient="horz" pos="972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Mockup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595314" y="1543050"/>
            <a:ext cx="7953374" cy="963482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84202" y="575841"/>
            <a:ext cx="7953374" cy="38326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 b="0" cap="all" spc="50" baseline="0">
                <a:solidFill>
                  <a:schemeClr val="accent1"/>
                </a:solidFill>
                <a:latin typeface="Lato Black" panose="020F0A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93725" y="959101"/>
            <a:ext cx="7953374" cy="14134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900" b="0" cap="none" spc="0" baseline="0">
                <a:solidFill>
                  <a:schemeClr val="accent4"/>
                </a:solidFill>
                <a:latin typeface="Lato" panose="020F05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593725" y="492067"/>
            <a:ext cx="9144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 userDrawn="1"/>
        </p:nvSpPr>
        <p:spPr>
          <a:xfrm>
            <a:off x="7939422" y="4722841"/>
            <a:ext cx="20699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7692F5A-FC14-4E83-B4CC-18F6C2D780A4}" type="slidenum">
              <a:rPr lang="en-US" sz="800" b="0" spc="30" baseline="0" smtClean="0">
                <a:solidFill>
                  <a:schemeClr val="accent4"/>
                </a:solidFill>
                <a:latin typeface="Lato" panose="020F0502020204030203" pitchFamily="34" charset="0"/>
              </a:rPr>
              <a:pPr algn="r"/>
              <a:t>‹#›</a:t>
            </a:fld>
            <a:endParaRPr lang="en-US" sz="800" b="0" spc="30" baseline="0" dirty="0">
              <a:solidFill>
                <a:schemeClr val="accent4"/>
              </a:solidFill>
              <a:latin typeface="Lato" panose="020F0502020204030203" pitchFamily="34" charset="0"/>
            </a:endParaRPr>
          </a:p>
        </p:txBody>
      </p:sp>
      <p:sp>
        <p:nvSpPr>
          <p:cNvPr id="11" name="Freeform 5">
            <a:hlinkClick r:id="" action="ppaction://hlinkshowjump?jump=nextslide"/>
          </p:cNvPr>
          <p:cNvSpPr>
            <a:spLocks noEditPoints="1"/>
          </p:cNvSpPr>
          <p:nvPr userDrawn="1"/>
        </p:nvSpPr>
        <p:spPr bwMode="auto">
          <a:xfrm>
            <a:off x="8407428" y="4713316"/>
            <a:ext cx="141259" cy="141259"/>
          </a:xfrm>
          <a:custGeom>
            <a:avLst/>
            <a:gdLst>
              <a:gd name="T0" fmla="*/ 883 w 2350"/>
              <a:gd name="T1" fmla="*/ 679 h 2350"/>
              <a:gd name="T2" fmla="*/ 1338 w 2350"/>
              <a:gd name="T3" fmla="*/ 1175 h 2350"/>
              <a:gd name="T4" fmla="*/ 883 w 2350"/>
              <a:gd name="T5" fmla="*/ 1671 h 2350"/>
              <a:gd name="T6" fmla="*/ 883 w 2350"/>
              <a:gd name="T7" fmla="*/ 1813 h 2350"/>
              <a:gd name="T8" fmla="*/ 1023 w 2350"/>
              <a:gd name="T9" fmla="*/ 1813 h 2350"/>
              <a:gd name="T10" fmla="*/ 1579 w 2350"/>
              <a:gd name="T11" fmla="*/ 1246 h 2350"/>
              <a:gd name="T12" fmla="*/ 1579 w 2350"/>
              <a:gd name="T13" fmla="*/ 1104 h 2350"/>
              <a:gd name="T14" fmla="*/ 1023 w 2350"/>
              <a:gd name="T15" fmla="*/ 537 h 2350"/>
              <a:gd name="T16" fmla="*/ 883 w 2350"/>
              <a:gd name="T17" fmla="*/ 537 h 2350"/>
              <a:gd name="T18" fmla="*/ 883 w 2350"/>
              <a:gd name="T19" fmla="*/ 679 h 2350"/>
              <a:gd name="T20" fmla="*/ 0 w 2350"/>
              <a:gd name="T21" fmla="*/ 1175 h 2350"/>
              <a:gd name="T22" fmla="*/ 1175 w 2350"/>
              <a:gd name="T23" fmla="*/ 2350 h 2350"/>
              <a:gd name="T24" fmla="*/ 2350 w 2350"/>
              <a:gd name="T25" fmla="*/ 1175 h 2350"/>
              <a:gd name="T26" fmla="*/ 1175 w 2350"/>
              <a:gd name="T27" fmla="*/ 0 h 2350"/>
              <a:gd name="T28" fmla="*/ 0 w 2350"/>
              <a:gd name="T29" fmla="*/ 1175 h 2350"/>
              <a:gd name="T30" fmla="*/ 2198 w 2350"/>
              <a:gd name="T31" fmla="*/ 1175 h 2350"/>
              <a:gd name="T32" fmla="*/ 1175 w 2350"/>
              <a:gd name="T33" fmla="*/ 2198 h 2350"/>
              <a:gd name="T34" fmla="*/ 152 w 2350"/>
              <a:gd name="T35" fmla="*/ 1175 h 2350"/>
              <a:gd name="T36" fmla="*/ 1175 w 2350"/>
              <a:gd name="T37" fmla="*/ 152 h 2350"/>
              <a:gd name="T38" fmla="*/ 2198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883" y="679"/>
                </a:moveTo>
                <a:cubicBezTo>
                  <a:pt x="1338" y="1175"/>
                  <a:pt x="1338" y="1175"/>
                  <a:pt x="1338" y="1175"/>
                </a:cubicBezTo>
                <a:cubicBezTo>
                  <a:pt x="883" y="1671"/>
                  <a:pt x="883" y="1671"/>
                  <a:pt x="883" y="1671"/>
                </a:cubicBezTo>
                <a:cubicBezTo>
                  <a:pt x="844" y="1710"/>
                  <a:pt x="844" y="1774"/>
                  <a:pt x="883" y="1813"/>
                </a:cubicBezTo>
                <a:cubicBezTo>
                  <a:pt x="922" y="1852"/>
                  <a:pt x="985" y="1852"/>
                  <a:pt x="1023" y="1813"/>
                </a:cubicBezTo>
                <a:cubicBezTo>
                  <a:pt x="1579" y="1246"/>
                  <a:pt x="1579" y="1246"/>
                  <a:pt x="1579" y="1246"/>
                </a:cubicBezTo>
                <a:cubicBezTo>
                  <a:pt x="1618" y="1207"/>
                  <a:pt x="1618" y="1143"/>
                  <a:pt x="1579" y="1104"/>
                </a:cubicBezTo>
                <a:cubicBezTo>
                  <a:pt x="1023" y="537"/>
                  <a:pt x="1023" y="537"/>
                  <a:pt x="1023" y="537"/>
                </a:cubicBezTo>
                <a:cubicBezTo>
                  <a:pt x="985" y="498"/>
                  <a:pt x="922" y="498"/>
                  <a:pt x="883" y="537"/>
                </a:cubicBezTo>
                <a:cubicBezTo>
                  <a:pt x="844" y="576"/>
                  <a:pt x="844" y="640"/>
                  <a:pt x="883" y="679"/>
                </a:cubicBezTo>
                <a:close/>
                <a:moveTo>
                  <a:pt x="0" y="1175"/>
                </a:move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lose/>
                <a:moveTo>
                  <a:pt x="2198" y="1175"/>
                </a:move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5">
            <a:hlinkClick r:id="" action="ppaction://hlinkshowjump?jump=previousslide"/>
          </p:cNvPr>
          <p:cNvSpPr>
            <a:spLocks noEditPoints="1"/>
          </p:cNvSpPr>
          <p:nvPr userDrawn="1"/>
        </p:nvSpPr>
        <p:spPr bwMode="auto">
          <a:xfrm>
            <a:off x="8244097" y="4713316"/>
            <a:ext cx="141259" cy="141259"/>
          </a:xfrm>
          <a:custGeom>
            <a:avLst/>
            <a:gdLst>
              <a:gd name="T0" fmla="*/ 1467 w 2350"/>
              <a:gd name="T1" fmla="*/ 1671 h 2350"/>
              <a:gd name="T2" fmla="*/ 1012 w 2350"/>
              <a:gd name="T3" fmla="*/ 1175 h 2350"/>
              <a:gd name="T4" fmla="*/ 1467 w 2350"/>
              <a:gd name="T5" fmla="*/ 679 h 2350"/>
              <a:gd name="T6" fmla="*/ 1467 w 2350"/>
              <a:gd name="T7" fmla="*/ 537 h 2350"/>
              <a:gd name="T8" fmla="*/ 1327 w 2350"/>
              <a:gd name="T9" fmla="*/ 537 h 2350"/>
              <a:gd name="T10" fmla="*/ 771 w 2350"/>
              <a:gd name="T11" fmla="*/ 1104 h 2350"/>
              <a:gd name="T12" fmla="*/ 771 w 2350"/>
              <a:gd name="T13" fmla="*/ 1246 h 2350"/>
              <a:gd name="T14" fmla="*/ 1327 w 2350"/>
              <a:gd name="T15" fmla="*/ 1813 h 2350"/>
              <a:gd name="T16" fmla="*/ 1467 w 2350"/>
              <a:gd name="T17" fmla="*/ 1813 h 2350"/>
              <a:gd name="T18" fmla="*/ 1467 w 2350"/>
              <a:gd name="T19" fmla="*/ 1671 h 2350"/>
              <a:gd name="T20" fmla="*/ 2350 w 2350"/>
              <a:gd name="T21" fmla="*/ 1175 h 2350"/>
              <a:gd name="T22" fmla="*/ 1175 w 2350"/>
              <a:gd name="T23" fmla="*/ 0 h 2350"/>
              <a:gd name="T24" fmla="*/ 0 w 2350"/>
              <a:gd name="T25" fmla="*/ 1175 h 2350"/>
              <a:gd name="T26" fmla="*/ 1175 w 2350"/>
              <a:gd name="T27" fmla="*/ 2350 h 2350"/>
              <a:gd name="T28" fmla="*/ 2350 w 2350"/>
              <a:gd name="T29" fmla="*/ 1175 h 2350"/>
              <a:gd name="T30" fmla="*/ 152 w 2350"/>
              <a:gd name="T31" fmla="*/ 1175 h 2350"/>
              <a:gd name="T32" fmla="*/ 1175 w 2350"/>
              <a:gd name="T33" fmla="*/ 152 h 2350"/>
              <a:gd name="T34" fmla="*/ 2198 w 2350"/>
              <a:gd name="T35" fmla="*/ 1175 h 2350"/>
              <a:gd name="T36" fmla="*/ 1175 w 2350"/>
              <a:gd name="T37" fmla="*/ 2198 h 2350"/>
              <a:gd name="T38" fmla="*/ 152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1467" y="1671"/>
                </a:moveTo>
                <a:cubicBezTo>
                  <a:pt x="1012" y="1175"/>
                  <a:pt x="1012" y="1175"/>
                  <a:pt x="1012" y="1175"/>
                </a:cubicBezTo>
                <a:cubicBezTo>
                  <a:pt x="1467" y="679"/>
                  <a:pt x="1467" y="679"/>
                  <a:pt x="1467" y="679"/>
                </a:cubicBezTo>
                <a:cubicBezTo>
                  <a:pt x="1506" y="640"/>
                  <a:pt x="1506" y="576"/>
                  <a:pt x="1467" y="537"/>
                </a:cubicBezTo>
                <a:cubicBezTo>
                  <a:pt x="1428" y="498"/>
                  <a:pt x="1365" y="498"/>
                  <a:pt x="1327" y="537"/>
                </a:cubicBezTo>
                <a:cubicBezTo>
                  <a:pt x="771" y="1104"/>
                  <a:pt x="771" y="1104"/>
                  <a:pt x="771" y="1104"/>
                </a:cubicBezTo>
                <a:cubicBezTo>
                  <a:pt x="732" y="1143"/>
                  <a:pt x="732" y="1207"/>
                  <a:pt x="771" y="1246"/>
                </a:cubicBezTo>
                <a:cubicBezTo>
                  <a:pt x="1327" y="1813"/>
                  <a:pt x="1327" y="1813"/>
                  <a:pt x="1327" y="1813"/>
                </a:cubicBezTo>
                <a:cubicBezTo>
                  <a:pt x="1365" y="1852"/>
                  <a:pt x="1428" y="1852"/>
                  <a:pt x="1467" y="1813"/>
                </a:cubicBezTo>
                <a:cubicBezTo>
                  <a:pt x="1506" y="1774"/>
                  <a:pt x="1506" y="1710"/>
                  <a:pt x="1467" y="1671"/>
                </a:cubicBezTo>
                <a:close/>
                <a:moveTo>
                  <a:pt x="2350" y="1175"/>
                </a:move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lose/>
                <a:moveTo>
                  <a:pt x="152" y="1175"/>
                </a:move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3706" y="1142482"/>
            <a:ext cx="2415741" cy="3528796"/>
          </a:xfrm>
          <a:prstGeom prst="rect">
            <a:avLst/>
          </a:prstGeom>
        </p:spPr>
      </p:pic>
      <p:sp>
        <p:nvSpPr>
          <p:cNvPr id="14" name="Picture Placeholder 25"/>
          <p:cNvSpPr>
            <a:spLocks noGrp="1"/>
          </p:cNvSpPr>
          <p:nvPr>
            <p:ph type="pic" sz="quarter" idx="17"/>
          </p:nvPr>
        </p:nvSpPr>
        <p:spPr>
          <a:xfrm>
            <a:off x="5118011" y="1703348"/>
            <a:ext cx="1230200" cy="2232025"/>
          </a:xfrm>
          <a:custGeom>
            <a:avLst/>
            <a:gdLst>
              <a:gd name="connsiteX0" fmla="*/ 26656 w 4082023"/>
              <a:gd name="connsiteY0" fmla="*/ 0 h 7233920"/>
              <a:gd name="connsiteX1" fmla="*/ 4055367 w 4082023"/>
              <a:gd name="connsiteY1" fmla="*/ 0 h 7233920"/>
              <a:gd name="connsiteX2" fmla="*/ 4082023 w 4082023"/>
              <a:gd name="connsiteY2" fmla="*/ 26656 h 7233920"/>
              <a:gd name="connsiteX3" fmla="*/ 4082023 w 4082023"/>
              <a:gd name="connsiteY3" fmla="*/ 7207264 h 7233920"/>
              <a:gd name="connsiteX4" fmla="*/ 4055367 w 4082023"/>
              <a:gd name="connsiteY4" fmla="*/ 7233920 h 7233920"/>
              <a:gd name="connsiteX5" fmla="*/ 26656 w 4082023"/>
              <a:gd name="connsiteY5" fmla="*/ 7233920 h 7233920"/>
              <a:gd name="connsiteX6" fmla="*/ 0 w 4082023"/>
              <a:gd name="connsiteY6" fmla="*/ 7207264 h 7233920"/>
              <a:gd name="connsiteX7" fmla="*/ 0 w 4082023"/>
              <a:gd name="connsiteY7" fmla="*/ 26656 h 7233920"/>
              <a:gd name="connsiteX8" fmla="*/ 26656 w 4082023"/>
              <a:gd name="connsiteY8" fmla="*/ 0 h 72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82023" h="7233920">
                <a:moveTo>
                  <a:pt x="26656" y="0"/>
                </a:moveTo>
                <a:lnTo>
                  <a:pt x="4055367" y="0"/>
                </a:lnTo>
                <a:cubicBezTo>
                  <a:pt x="4070091" y="0"/>
                  <a:pt x="4082023" y="11934"/>
                  <a:pt x="4082023" y="26656"/>
                </a:cubicBezTo>
                <a:lnTo>
                  <a:pt x="4082023" y="7207264"/>
                </a:lnTo>
                <a:cubicBezTo>
                  <a:pt x="4082023" y="7221986"/>
                  <a:pt x="4070091" y="7233920"/>
                  <a:pt x="4055367" y="7233920"/>
                </a:cubicBezTo>
                <a:lnTo>
                  <a:pt x="26656" y="7233920"/>
                </a:lnTo>
                <a:cubicBezTo>
                  <a:pt x="11934" y="7233920"/>
                  <a:pt x="0" y="7221986"/>
                  <a:pt x="0" y="7207264"/>
                </a:cubicBezTo>
                <a:lnTo>
                  <a:pt x="0" y="26656"/>
                </a:lnTo>
                <a:cubicBezTo>
                  <a:pt x="0" y="11934"/>
                  <a:pt x="11934" y="0"/>
                  <a:pt x="26656" y="0"/>
                </a:cubicBezTo>
                <a:close/>
              </a:path>
            </a:pathLst>
          </a:custGeom>
          <a:noFill/>
          <a:ln w="6350">
            <a:solidFill>
              <a:schemeClr val="accent1"/>
            </a:solidFill>
          </a:ln>
        </p:spPr>
        <p:txBody>
          <a:bodyPr wrap="square" lIns="0" tIns="0" rIns="0" bIns="0" anchor="ctr" anchorCtr="0">
            <a:noAutofit/>
          </a:bodyPr>
          <a:lstStyle>
            <a:lvl1pPr marL="0" indent="0" algn="ctr">
              <a:buFontTx/>
              <a:buNone/>
              <a:defRPr sz="800">
                <a:solidFill>
                  <a:schemeClr val="accent5"/>
                </a:solidFill>
                <a:latin typeface="Lato" panose="020F05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6263" y="1142482"/>
            <a:ext cx="2415741" cy="3528796"/>
          </a:xfrm>
          <a:prstGeom prst="rect">
            <a:avLst/>
          </a:prstGeom>
        </p:spPr>
      </p:pic>
      <p:sp>
        <p:nvSpPr>
          <p:cNvPr id="18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6750568" y="1703348"/>
            <a:ext cx="1230200" cy="2232025"/>
          </a:xfrm>
          <a:custGeom>
            <a:avLst/>
            <a:gdLst>
              <a:gd name="connsiteX0" fmla="*/ 26656 w 4082023"/>
              <a:gd name="connsiteY0" fmla="*/ 0 h 7233920"/>
              <a:gd name="connsiteX1" fmla="*/ 4055367 w 4082023"/>
              <a:gd name="connsiteY1" fmla="*/ 0 h 7233920"/>
              <a:gd name="connsiteX2" fmla="*/ 4082023 w 4082023"/>
              <a:gd name="connsiteY2" fmla="*/ 26656 h 7233920"/>
              <a:gd name="connsiteX3" fmla="*/ 4082023 w 4082023"/>
              <a:gd name="connsiteY3" fmla="*/ 7207264 h 7233920"/>
              <a:gd name="connsiteX4" fmla="*/ 4055367 w 4082023"/>
              <a:gd name="connsiteY4" fmla="*/ 7233920 h 7233920"/>
              <a:gd name="connsiteX5" fmla="*/ 26656 w 4082023"/>
              <a:gd name="connsiteY5" fmla="*/ 7233920 h 7233920"/>
              <a:gd name="connsiteX6" fmla="*/ 0 w 4082023"/>
              <a:gd name="connsiteY6" fmla="*/ 7207264 h 7233920"/>
              <a:gd name="connsiteX7" fmla="*/ 0 w 4082023"/>
              <a:gd name="connsiteY7" fmla="*/ 26656 h 7233920"/>
              <a:gd name="connsiteX8" fmla="*/ 26656 w 4082023"/>
              <a:gd name="connsiteY8" fmla="*/ 0 h 72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82023" h="7233920">
                <a:moveTo>
                  <a:pt x="26656" y="0"/>
                </a:moveTo>
                <a:lnTo>
                  <a:pt x="4055367" y="0"/>
                </a:lnTo>
                <a:cubicBezTo>
                  <a:pt x="4070091" y="0"/>
                  <a:pt x="4082023" y="11934"/>
                  <a:pt x="4082023" y="26656"/>
                </a:cubicBezTo>
                <a:lnTo>
                  <a:pt x="4082023" y="7207264"/>
                </a:lnTo>
                <a:cubicBezTo>
                  <a:pt x="4082023" y="7221986"/>
                  <a:pt x="4070091" y="7233920"/>
                  <a:pt x="4055367" y="7233920"/>
                </a:cubicBezTo>
                <a:lnTo>
                  <a:pt x="26656" y="7233920"/>
                </a:lnTo>
                <a:cubicBezTo>
                  <a:pt x="11934" y="7233920"/>
                  <a:pt x="0" y="7221986"/>
                  <a:pt x="0" y="7207264"/>
                </a:cubicBezTo>
                <a:lnTo>
                  <a:pt x="0" y="26656"/>
                </a:lnTo>
                <a:cubicBezTo>
                  <a:pt x="0" y="11934"/>
                  <a:pt x="11934" y="0"/>
                  <a:pt x="26656" y="0"/>
                </a:cubicBezTo>
                <a:close/>
              </a:path>
            </a:pathLst>
          </a:custGeom>
          <a:noFill/>
          <a:ln w="6350">
            <a:solidFill>
              <a:schemeClr val="accent1"/>
            </a:solidFill>
          </a:ln>
        </p:spPr>
        <p:txBody>
          <a:bodyPr wrap="square" lIns="0" tIns="0" rIns="0" bIns="0" anchor="ctr" anchorCtr="0">
            <a:noAutofit/>
          </a:bodyPr>
          <a:lstStyle>
            <a:lvl1pPr marL="0" indent="0" algn="ctr">
              <a:buFontTx/>
              <a:buNone/>
              <a:defRPr sz="800">
                <a:solidFill>
                  <a:schemeClr val="accent5"/>
                </a:solidFill>
                <a:latin typeface="Lato" panose="020F05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609861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extLst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  <p15:guide id="5" orient="horz" pos="972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Mockup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84202" y="575841"/>
            <a:ext cx="7953374" cy="38326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 b="0" cap="all" spc="50" baseline="0">
                <a:solidFill>
                  <a:schemeClr val="accent1"/>
                </a:solidFill>
                <a:latin typeface="Lato Black" panose="020F0A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93725" y="959101"/>
            <a:ext cx="7953374" cy="14134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900" b="0" cap="none" spc="0" baseline="0">
                <a:solidFill>
                  <a:schemeClr val="accent4"/>
                </a:solidFill>
                <a:latin typeface="Lato" panose="020F05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593725" y="492067"/>
            <a:ext cx="9144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 userDrawn="1"/>
        </p:nvSpPr>
        <p:spPr>
          <a:xfrm>
            <a:off x="7939422" y="4722841"/>
            <a:ext cx="20699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7692F5A-FC14-4E83-B4CC-18F6C2D780A4}" type="slidenum">
              <a:rPr lang="en-US" sz="800" b="0" spc="30" baseline="0" smtClean="0">
                <a:solidFill>
                  <a:schemeClr val="accent4"/>
                </a:solidFill>
                <a:latin typeface="Lato" panose="020F0502020204030203" pitchFamily="34" charset="0"/>
              </a:rPr>
              <a:pPr algn="r"/>
              <a:t>‹#›</a:t>
            </a:fld>
            <a:endParaRPr lang="en-US" sz="800" b="0" spc="30" baseline="0" dirty="0">
              <a:solidFill>
                <a:schemeClr val="accent4"/>
              </a:solidFill>
              <a:latin typeface="Lato" panose="020F0502020204030203" pitchFamily="34" charset="0"/>
            </a:endParaRPr>
          </a:p>
        </p:txBody>
      </p:sp>
      <p:sp>
        <p:nvSpPr>
          <p:cNvPr id="11" name="Freeform 5">
            <a:hlinkClick r:id="" action="ppaction://hlinkshowjump?jump=nextslide"/>
          </p:cNvPr>
          <p:cNvSpPr>
            <a:spLocks noEditPoints="1"/>
          </p:cNvSpPr>
          <p:nvPr userDrawn="1"/>
        </p:nvSpPr>
        <p:spPr bwMode="auto">
          <a:xfrm>
            <a:off x="8407428" y="4713316"/>
            <a:ext cx="141259" cy="141259"/>
          </a:xfrm>
          <a:custGeom>
            <a:avLst/>
            <a:gdLst>
              <a:gd name="T0" fmla="*/ 883 w 2350"/>
              <a:gd name="T1" fmla="*/ 679 h 2350"/>
              <a:gd name="T2" fmla="*/ 1338 w 2350"/>
              <a:gd name="T3" fmla="*/ 1175 h 2350"/>
              <a:gd name="T4" fmla="*/ 883 w 2350"/>
              <a:gd name="T5" fmla="*/ 1671 h 2350"/>
              <a:gd name="T6" fmla="*/ 883 w 2350"/>
              <a:gd name="T7" fmla="*/ 1813 h 2350"/>
              <a:gd name="T8" fmla="*/ 1023 w 2350"/>
              <a:gd name="T9" fmla="*/ 1813 h 2350"/>
              <a:gd name="T10" fmla="*/ 1579 w 2350"/>
              <a:gd name="T11" fmla="*/ 1246 h 2350"/>
              <a:gd name="T12" fmla="*/ 1579 w 2350"/>
              <a:gd name="T13" fmla="*/ 1104 h 2350"/>
              <a:gd name="T14" fmla="*/ 1023 w 2350"/>
              <a:gd name="T15" fmla="*/ 537 h 2350"/>
              <a:gd name="T16" fmla="*/ 883 w 2350"/>
              <a:gd name="T17" fmla="*/ 537 h 2350"/>
              <a:gd name="T18" fmla="*/ 883 w 2350"/>
              <a:gd name="T19" fmla="*/ 679 h 2350"/>
              <a:gd name="T20" fmla="*/ 0 w 2350"/>
              <a:gd name="T21" fmla="*/ 1175 h 2350"/>
              <a:gd name="T22" fmla="*/ 1175 w 2350"/>
              <a:gd name="T23" fmla="*/ 2350 h 2350"/>
              <a:gd name="T24" fmla="*/ 2350 w 2350"/>
              <a:gd name="T25" fmla="*/ 1175 h 2350"/>
              <a:gd name="T26" fmla="*/ 1175 w 2350"/>
              <a:gd name="T27" fmla="*/ 0 h 2350"/>
              <a:gd name="T28" fmla="*/ 0 w 2350"/>
              <a:gd name="T29" fmla="*/ 1175 h 2350"/>
              <a:gd name="T30" fmla="*/ 2198 w 2350"/>
              <a:gd name="T31" fmla="*/ 1175 h 2350"/>
              <a:gd name="T32" fmla="*/ 1175 w 2350"/>
              <a:gd name="T33" fmla="*/ 2198 h 2350"/>
              <a:gd name="T34" fmla="*/ 152 w 2350"/>
              <a:gd name="T35" fmla="*/ 1175 h 2350"/>
              <a:gd name="T36" fmla="*/ 1175 w 2350"/>
              <a:gd name="T37" fmla="*/ 152 h 2350"/>
              <a:gd name="T38" fmla="*/ 2198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883" y="679"/>
                </a:moveTo>
                <a:cubicBezTo>
                  <a:pt x="1338" y="1175"/>
                  <a:pt x="1338" y="1175"/>
                  <a:pt x="1338" y="1175"/>
                </a:cubicBezTo>
                <a:cubicBezTo>
                  <a:pt x="883" y="1671"/>
                  <a:pt x="883" y="1671"/>
                  <a:pt x="883" y="1671"/>
                </a:cubicBezTo>
                <a:cubicBezTo>
                  <a:pt x="844" y="1710"/>
                  <a:pt x="844" y="1774"/>
                  <a:pt x="883" y="1813"/>
                </a:cubicBezTo>
                <a:cubicBezTo>
                  <a:pt x="922" y="1852"/>
                  <a:pt x="985" y="1852"/>
                  <a:pt x="1023" y="1813"/>
                </a:cubicBezTo>
                <a:cubicBezTo>
                  <a:pt x="1579" y="1246"/>
                  <a:pt x="1579" y="1246"/>
                  <a:pt x="1579" y="1246"/>
                </a:cubicBezTo>
                <a:cubicBezTo>
                  <a:pt x="1618" y="1207"/>
                  <a:pt x="1618" y="1143"/>
                  <a:pt x="1579" y="1104"/>
                </a:cubicBezTo>
                <a:cubicBezTo>
                  <a:pt x="1023" y="537"/>
                  <a:pt x="1023" y="537"/>
                  <a:pt x="1023" y="537"/>
                </a:cubicBezTo>
                <a:cubicBezTo>
                  <a:pt x="985" y="498"/>
                  <a:pt x="922" y="498"/>
                  <a:pt x="883" y="537"/>
                </a:cubicBezTo>
                <a:cubicBezTo>
                  <a:pt x="844" y="576"/>
                  <a:pt x="844" y="640"/>
                  <a:pt x="883" y="679"/>
                </a:cubicBezTo>
                <a:close/>
                <a:moveTo>
                  <a:pt x="0" y="1175"/>
                </a:move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lose/>
                <a:moveTo>
                  <a:pt x="2198" y="1175"/>
                </a:move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5">
            <a:hlinkClick r:id="" action="ppaction://hlinkshowjump?jump=previousslide"/>
          </p:cNvPr>
          <p:cNvSpPr>
            <a:spLocks noEditPoints="1"/>
          </p:cNvSpPr>
          <p:nvPr userDrawn="1"/>
        </p:nvSpPr>
        <p:spPr bwMode="auto">
          <a:xfrm>
            <a:off x="8244097" y="4713316"/>
            <a:ext cx="141259" cy="141259"/>
          </a:xfrm>
          <a:custGeom>
            <a:avLst/>
            <a:gdLst>
              <a:gd name="T0" fmla="*/ 1467 w 2350"/>
              <a:gd name="T1" fmla="*/ 1671 h 2350"/>
              <a:gd name="T2" fmla="*/ 1012 w 2350"/>
              <a:gd name="T3" fmla="*/ 1175 h 2350"/>
              <a:gd name="T4" fmla="*/ 1467 w 2350"/>
              <a:gd name="T5" fmla="*/ 679 h 2350"/>
              <a:gd name="T6" fmla="*/ 1467 w 2350"/>
              <a:gd name="T7" fmla="*/ 537 h 2350"/>
              <a:gd name="T8" fmla="*/ 1327 w 2350"/>
              <a:gd name="T9" fmla="*/ 537 h 2350"/>
              <a:gd name="T10" fmla="*/ 771 w 2350"/>
              <a:gd name="T11" fmla="*/ 1104 h 2350"/>
              <a:gd name="T12" fmla="*/ 771 w 2350"/>
              <a:gd name="T13" fmla="*/ 1246 h 2350"/>
              <a:gd name="T14" fmla="*/ 1327 w 2350"/>
              <a:gd name="T15" fmla="*/ 1813 h 2350"/>
              <a:gd name="T16" fmla="*/ 1467 w 2350"/>
              <a:gd name="T17" fmla="*/ 1813 h 2350"/>
              <a:gd name="T18" fmla="*/ 1467 w 2350"/>
              <a:gd name="T19" fmla="*/ 1671 h 2350"/>
              <a:gd name="T20" fmla="*/ 2350 w 2350"/>
              <a:gd name="T21" fmla="*/ 1175 h 2350"/>
              <a:gd name="T22" fmla="*/ 1175 w 2350"/>
              <a:gd name="T23" fmla="*/ 0 h 2350"/>
              <a:gd name="T24" fmla="*/ 0 w 2350"/>
              <a:gd name="T25" fmla="*/ 1175 h 2350"/>
              <a:gd name="T26" fmla="*/ 1175 w 2350"/>
              <a:gd name="T27" fmla="*/ 2350 h 2350"/>
              <a:gd name="T28" fmla="*/ 2350 w 2350"/>
              <a:gd name="T29" fmla="*/ 1175 h 2350"/>
              <a:gd name="T30" fmla="*/ 152 w 2350"/>
              <a:gd name="T31" fmla="*/ 1175 h 2350"/>
              <a:gd name="T32" fmla="*/ 1175 w 2350"/>
              <a:gd name="T33" fmla="*/ 152 h 2350"/>
              <a:gd name="T34" fmla="*/ 2198 w 2350"/>
              <a:gd name="T35" fmla="*/ 1175 h 2350"/>
              <a:gd name="T36" fmla="*/ 1175 w 2350"/>
              <a:gd name="T37" fmla="*/ 2198 h 2350"/>
              <a:gd name="T38" fmla="*/ 152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1467" y="1671"/>
                </a:moveTo>
                <a:cubicBezTo>
                  <a:pt x="1012" y="1175"/>
                  <a:pt x="1012" y="1175"/>
                  <a:pt x="1012" y="1175"/>
                </a:cubicBezTo>
                <a:cubicBezTo>
                  <a:pt x="1467" y="679"/>
                  <a:pt x="1467" y="679"/>
                  <a:pt x="1467" y="679"/>
                </a:cubicBezTo>
                <a:cubicBezTo>
                  <a:pt x="1506" y="640"/>
                  <a:pt x="1506" y="576"/>
                  <a:pt x="1467" y="537"/>
                </a:cubicBezTo>
                <a:cubicBezTo>
                  <a:pt x="1428" y="498"/>
                  <a:pt x="1365" y="498"/>
                  <a:pt x="1327" y="537"/>
                </a:cubicBezTo>
                <a:cubicBezTo>
                  <a:pt x="771" y="1104"/>
                  <a:pt x="771" y="1104"/>
                  <a:pt x="771" y="1104"/>
                </a:cubicBezTo>
                <a:cubicBezTo>
                  <a:pt x="732" y="1143"/>
                  <a:pt x="732" y="1207"/>
                  <a:pt x="771" y="1246"/>
                </a:cubicBezTo>
                <a:cubicBezTo>
                  <a:pt x="1327" y="1813"/>
                  <a:pt x="1327" y="1813"/>
                  <a:pt x="1327" y="1813"/>
                </a:cubicBezTo>
                <a:cubicBezTo>
                  <a:pt x="1365" y="1852"/>
                  <a:pt x="1428" y="1852"/>
                  <a:pt x="1467" y="1813"/>
                </a:cubicBezTo>
                <a:cubicBezTo>
                  <a:pt x="1506" y="1774"/>
                  <a:pt x="1506" y="1710"/>
                  <a:pt x="1467" y="1671"/>
                </a:cubicBezTo>
                <a:close/>
                <a:moveTo>
                  <a:pt x="2350" y="1175"/>
                </a:move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lose/>
                <a:moveTo>
                  <a:pt x="152" y="1175"/>
                </a:move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1766" y="1194045"/>
            <a:ext cx="2415741" cy="3528796"/>
          </a:xfrm>
          <a:prstGeom prst="rect">
            <a:avLst/>
          </a:prstGeom>
        </p:spPr>
      </p:pic>
      <p:sp>
        <p:nvSpPr>
          <p:cNvPr id="14" name="Picture Placeholder 25"/>
          <p:cNvSpPr>
            <a:spLocks noGrp="1"/>
          </p:cNvSpPr>
          <p:nvPr>
            <p:ph type="pic" sz="quarter" idx="17"/>
          </p:nvPr>
        </p:nvSpPr>
        <p:spPr>
          <a:xfrm>
            <a:off x="2156071" y="1754911"/>
            <a:ext cx="1230200" cy="2232025"/>
          </a:xfrm>
          <a:custGeom>
            <a:avLst/>
            <a:gdLst>
              <a:gd name="connsiteX0" fmla="*/ 26656 w 4082023"/>
              <a:gd name="connsiteY0" fmla="*/ 0 h 7233920"/>
              <a:gd name="connsiteX1" fmla="*/ 4055367 w 4082023"/>
              <a:gd name="connsiteY1" fmla="*/ 0 h 7233920"/>
              <a:gd name="connsiteX2" fmla="*/ 4082023 w 4082023"/>
              <a:gd name="connsiteY2" fmla="*/ 26656 h 7233920"/>
              <a:gd name="connsiteX3" fmla="*/ 4082023 w 4082023"/>
              <a:gd name="connsiteY3" fmla="*/ 7207264 h 7233920"/>
              <a:gd name="connsiteX4" fmla="*/ 4055367 w 4082023"/>
              <a:gd name="connsiteY4" fmla="*/ 7233920 h 7233920"/>
              <a:gd name="connsiteX5" fmla="*/ 26656 w 4082023"/>
              <a:gd name="connsiteY5" fmla="*/ 7233920 h 7233920"/>
              <a:gd name="connsiteX6" fmla="*/ 0 w 4082023"/>
              <a:gd name="connsiteY6" fmla="*/ 7207264 h 7233920"/>
              <a:gd name="connsiteX7" fmla="*/ 0 w 4082023"/>
              <a:gd name="connsiteY7" fmla="*/ 26656 h 7233920"/>
              <a:gd name="connsiteX8" fmla="*/ 26656 w 4082023"/>
              <a:gd name="connsiteY8" fmla="*/ 0 h 72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82023" h="7233920">
                <a:moveTo>
                  <a:pt x="26656" y="0"/>
                </a:moveTo>
                <a:lnTo>
                  <a:pt x="4055367" y="0"/>
                </a:lnTo>
                <a:cubicBezTo>
                  <a:pt x="4070091" y="0"/>
                  <a:pt x="4082023" y="11934"/>
                  <a:pt x="4082023" y="26656"/>
                </a:cubicBezTo>
                <a:lnTo>
                  <a:pt x="4082023" y="7207264"/>
                </a:lnTo>
                <a:cubicBezTo>
                  <a:pt x="4082023" y="7221986"/>
                  <a:pt x="4070091" y="7233920"/>
                  <a:pt x="4055367" y="7233920"/>
                </a:cubicBezTo>
                <a:lnTo>
                  <a:pt x="26656" y="7233920"/>
                </a:lnTo>
                <a:cubicBezTo>
                  <a:pt x="11934" y="7233920"/>
                  <a:pt x="0" y="7221986"/>
                  <a:pt x="0" y="7207264"/>
                </a:cubicBezTo>
                <a:lnTo>
                  <a:pt x="0" y="26656"/>
                </a:lnTo>
                <a:cubicBezTo>
                  <a:pt x="0" y="11934"/>
                  <a:pt x="11934" y="0"/>
                  <a:pt x="26656" y="0"/>
                </a:cubicBezTo>
                <a:close/>
              </a:path>
            </a:pathLst>
          </a:custGeom>
          <a:noFill/>
          <a:ln w="6350">
            <a:solidFill>
              <a:schemeClr val="accent1"/>
            </a:solidFill>
          </a:ln>
        </p:spPr>
        <p:txBody>
          <a:bodyPr wrap="square" lIns="0" tIns="0" rIns="0" bIns="0" anchor="ctr" anchorCtr="0">
            <a:noAutofit/>
          </a:bodyPr>
          <a:lstStyle>
            <a:lvl1pPr marL="0" indent="0" algn="ctr">
              <a:buFontTx/>
              <a:buNone/>
              <a:defRPr sz="800">
                <a:solidFill>
                  <a:schemeClr val="accent5"/>
                </a:solidFill>
                <a:latin typeface="Lato" panose="020F05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4323" y="1194045"/>
            <a:ext cx="2415741" cy="3528796"/>
          </a:xfrm>
          <a:prstGeom prst="rect">
            <a:avLst/>
          </a:prstGeom>
        </p:spPr>
      </p:pic>
      <p:sp>
        <p:nvSpPr>
          <p:cNvPr id="18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3788628" y="1754911"/>
            <a:ext cx="1230200" cy="2232025"/>
          </a:xfrm>
          <a:custGeom>
            <a:avLst/>
            <a:gdLst>
              <a:gd name="connsiteX0" fmla="*/ 26656 w 4082023"/>
              <a:gd name="connsiteY0" fmla="*/ 0 h 7233920"/>
              <a:gd name="connsiteX1" fmla="*/ 4055367 w 4082023"/>
              <a:gd name="connsiteY1" fmla="*/ 0 h 7233920"/>
              <a:gd name="connsiteX2" fmla="*/ 4082023 w 4082023"/>
              <a:gd name="connsiteY2" fmla="*/ 26656 h 7233920"/>
              <a:gd name="connsiteX3" fmla="*/ 4082023 w 4082023"/>
              <a:gd name="connsiteY3" fmla="*/ 7207264 h 7233920"/>
              <a:gd name="connsiteX4" fmla="*/ 4055367 w 4082023"/>
              <a:gd name="connsiteY4" fmla="*/ 7233920 h 7233920"/>
              <a:gd name="connsiteX5" fmla="*/ 26656 w 4082023"/>
              <a:gd name="connsiteY5" fmla="*/ 7233920 h 7233920"/>
              <a:gd name="connsiteX6" fmla="*/ 0 w 4082023"/>
              <a:gd name="connsiteY6" fmla="*/ 7207264 h 7233920"/>
              <a:gd name="connsiteX7" fmla="*/ 0 w 4082023"/>
              <a:gd name="connsiteY7" fmla="*/ 26656 h 7233920"/>
              <a:gd name="connsiteX8" fmla="*/ 26656 w 4082023"/>
              <a:gd name="connsiteY8" fmla="*/ 0 h 72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82023" h="7233920">
                <a:moveTo>
                  <a:pt x="26656" y="0"/>
                </a:moveTo>
                <a:lnTo>
                  <a:pt x="4055367" y="0"/>
                </a:lnTo>
                <a:cubicBezTo>
                  <a:pt x="4070091" y="0"/>
                  <a:pt x="4082023" y="11934"/>
                  <a:pt x="4082023" y="26656"/>
                </a:cubicBezTo>
                <a:lnTo>
                  <a:pt x="4082023" y="7207264"/>
                </a:lnTo>
                <a:cubicBezTo>
                  <a:pt x="4082023" y="7221986"/>
                  <a:pt x="4070091" y="7233920"/>
                  <a:pt x="4055367" y="7233920"/>
                </a:cubicBezTo>
                <a:lnTo>
                  <a:pt x="26656" y="7233920"/>
                </a:lnTo>
                <a:cubicBezTo>
                  <a:pt x="11934" y="7233920"/>
                  <a:pt x="0" y="7221986"/>
                  <a:pt x="0" y="7207264"/>
                </a:cubicBezTo>
                <a:lnTo>
                  <a:pt x="0" y="26656"/>
                </a:lnTo>
                <a:cubicBezTo>
                  <a:pt x="0" y="11934"/>
                  <a:pt x="11934" y="0"/>
                  <a:pt x="26656" y="0"/>
                </a:cubicBezTo>
                <a:close/>
              </a:path>
            </a:pathLst>
          </a:custGeom>
          <a:noFill/>
          <a:ln w="6350">
            <a:solidFill>
              <a:schemeClr val="accent1"/>
            </a:solidFill>
          </a:ln>
        </p:spPr>
        <p:txBody>
          <a:bodyPr wrap="square" lIns="0" tIns="0" rIns="0" bIns="0" anchor="ctr" anchorCtr="0">
            <a:noAutofit/>
          </a:bodyPr>
          <a:lstStyle>
            <a:lvl1pPr marL="0" indent="0" algn="ctr">
              <a:buFontTx/>
              <a:buNone/>
              <a:defRPr sz="800">
                <a:solidFill>
                  <a:schemeClr val="accent5"/>
                </a:solidFill>
                <a:latin typeface="Lato" panose="020F05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3811" y="1194045"/>
            <a:ext cx="2415741" cy="3528796"/>
          </a:xfrm>
          <a:prstGeom prst="rect">
            <a:avLst/>
          </a:prstGeom>
        </p:spPr>
      </p:pic>
      <p:sp>
        <p:nvSpPr>
          <p:cNvPr id="20" name="Picture Placeholder 25"/>
          <p:cNvSpPr>
            <a:spLocks noGrp="1"/>
          </p:cNvSpPr>
          <p:nvPr>
            <p:ph type="pic" sz="quarter" idx="19"/>
          </p:nvPr>
        </p:nvSpPr>
        <p:spPr>
          <a:xfrm>
            <a:off x="5438116" y="1754911"/>
            <a:ext cx="1230200" cy="2232025"/>
          </a:xfrm>
          <a:custGeom>
            <a:avLst/>
            <a:gdLst>
              <a:gd name="connsiteX0" fmla="*/ 26656 w 4082023"/>
              <a:gd name="connsiteY0" fmla="*/ 0 h 7233920"/>
              <a:gd name="connsiteX1" fmla="*/ 4055367 w 4082023"/>
              <a:gd name="connsiteY1" fmla="*/ 0 h 7233920"/>
              <a:gd name="connsiteX2" fmla="*/ 4082023 w 4082023"/>
              <a:gd name="connsiteY2" fmla="*/ 26656 h 7233920"/>
              <a:gd name="connsiteX3" fmla="*/ 4082023 w 4082023"/>
              <a:gd name="connsiteY3" fmla="*/ 7207264 h 7233920"/>
              <a:gd name="connsiteX4" fmla="*/ 4055367 w 4082023"/>
              <a:gd name="connsiteY4" fmla="*/ 7233920 h 7233920"/>
              <a:gd name="connsiteX5" fmla="*/ 26656 w 4082023"/>
              <a:gd name="connsiteY5" fmla="*/ 7233920 h 7233920"/>
              <a:gd name="connsiteX6" fmla="*/ 0 w 4082023"/>
              <a:gd name="connsiteY6" fmla="*/ 7207264 h 7233920"/>
              <a:gd name="connsiteX7" fmla="*/ 0 w 4082023"/>
              <a:gd name="connsiteY7" fmla="*/ 26656 h 7233920"/>
              <a:gd name="connsiteX8" fmla="*/ 26656 w 4082023"/>
              <a:gd name="connsiteY8" fmla="*/ 0 h 72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82023" h="7233920">
                <a:moveTo>
                  <a:pt x="26656" y="0"/>
                </a:moveTo>
                <a:lnTo>
                  <a:pt x="4055367" y="0"/>
                </a:lnTo>
                <a:cubicBezTo>
                  <a:pt x="4070091" y="0"/>
                  <a:pt x="4082023" y="11934"/>
                  <a:pt x="4082023" y="26656"/>
                </a:cubicBezTo>
                <a:lnTo>
                  <a:pt x="4082023" y="7207264"/>
                </a:lnTo>
                <a:cubicBezTo>
                  <a:pt x="4082023" y="7221986"/>
                  <a:pt x="4070091" y="7233920"/>
                  <a:pt x="4055367" y="7233920"/>
                </a:cubicBezTo>
                <a:lnTo>
                  <a:pt x="26656" y="7233920"/>
                </a:lnTo>
                <a:cubicBezTo>
                  <a:pt x="11934" y="7233920"/>
                  <a:pt x="0" y="7221986"/>
                  <a:pt x="0" y="7207264"/>
                </a:cubicBezTo>
                <a:lnTo>
                  <a:pt x="0" y="26656"/>
                </a:lnTo>
                <a:cubicBezTo>
                  <a:pt x="0" y="11934"/>
                  <a:pt x="11934" y="0"/>
                  <a:pt x="26656" y="0"/>
                </a:cubicBezTo>
                <a:close/>
              </a:path>
            </a:pathLst>
          </a:custGeom>
          <a:noFill/>
          <a:ln w="6350">
            <a:solidFill>
              <a:schemeClr val="accent1"/>
            </a:solidFill>
          </a:ln>
        </p:spPr>
        <p:txBody>
          <a:bodyPr wrap="square" lIns="0" tIns="0" rIns="0" bIns="0" anchor="ctr" anchorCtr="0">
            <a:noAutofit/>
          </a:bodyPr>
          <a:lstStyle>
            <a:lvl1pPr marL="0" indent="0" algn="ctr">
              <a:buFontTx/>
              <a:buNone/>
              <a:defRPr sz="800">
                <a:solidFill>
                  <a:schemeClr val="accent5"/>
                </a:solidFill>
                <a:latin typeface="Lato" panose="020F05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2359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extLst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  <p15:guide id="5" orient="horz" pos="972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Mockup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0362" y="1100444"/>
            <a:ext cx="2918752" cy="4043055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84202" y="575841"/>
            <a:ext cx="7953374" cy="38326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 b="0" cap="all" spc="50" baseline="0">
                <a:solidFill>
                  <a:schemeClr val="accent1"/>
                </a:solidFill>
                <a:latin typeface="Lato Black" panose="020F0A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93725" y="959101"/>
            <a:ext cx="7953374" cy="14134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900" b="0" cap="none" spc="0" baseline="0">
                <a:solidFill>
                  <a:schemeClr val="accent4"/>
                </a:solidFill>
                <a:latin typeface="Lato" panose="020F05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593725" y="492067"/>
            <a:ext cx="9144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25"/>
          <p:cNvSpPr>
            <a:spLocks noGrp="1"/>
          </p:cNvSpPr>
          <p:nvPr>
            <p:ph type="pic" sz="quarter" idx="17"/>
          </p:nvPr>
        </p:nvSpPr>
        <p:spPr>
          <a:xfrm>
            <a:off x="5278966" y="1689100"/>
            <a:ext cx="2209799" cy="3454399"/>
          </a:xfrm>
          <a:custGeom>
            <a:avLst/>
            <a:gdLst>
              <a:gd name="connsiteX0" fmla="*/ 26656 w 4082023"/>
              <a:gd name="connsiteY0" fmla="*/ 0 h 7233920"/>
              <a:gd name="connsiteX1" fmla="*/ 4055367 w 4082023"/>
              <a:gd name="connsiteY1" fmla="*/ 0 h 7233920"/>
              <a:gd name="connsiteX2" fmla="*/ 4082023 w 4082023"/>
              <a:gd name="connsiteY2" fmla="*/ 26656 h 7233920"/>
              <a:gd name="connsiteX3" fmla="*/ 4082023 w 4082023"/>
              <a:gd name="connsiteY3" fmla="*/ 7207264 h 7233920"/>
              <a:gd name="connsiteX4" fmla="*/ 4055367 w 4082023"/>
              <a:gd name="connsiteY4" fmla="*/ 7233920 h 7233920"/>
              <a:gd name="connsiteX5" fmla="*/ 26656 w 4082023"/>
              <a:gd name="connsiteY5" fmla="*/ 7233920 h 7233920"/>
              <a:gd name="connsiteX6" fmla="*/ 0 w 4082023"/>
              <a:gd name="connsiteY6" fmla="*/ 7207264 h 7233920"/>
              <a:gd name="connsiteX7" fmla="*/ 0 w 4082023"/>
              <a:gd name="connsiteY7" fmla="*/ 26656 h 7233920"/>
              <a:gd name="connsiteX8" fmla="*/ 26656 w 4082023"/>
              <a:gd name="connsiteY8" fmla="*/ 0 h 72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82023" h="7233920">
                <a:moveTo>
                  <a:pt x="26656" y="0"/>
                </a:moveTo>
                <a:lnTo>
                  <a:pt x="4055367" y="0"/>
                </a:lnTo>
                <a:cubicBezTo>
                  <a:pt x="4070091" y="0"/>
                  <a:pt x="4082023" y="11934"/>
                  <a:pt x="4082023" y="26656"/>
                </a:cubicBezTo>
                <a:lnTo>
                  <a:pt x="4082023" y="7207264"/>
                </a:lnTo>
                <a:cubicBezTo>
                  <a:pt x="4082023" y="7221986"/>
                  <a:pt x="4070091" y="7233920"/>
                  <a:pt x="4055367" y="7233920"/>
                </a:cubicBezTo>
                <a:lnTo>
                  <a:pt x="26656" y="7233920"/>
                </a:lnTo>
                <a:cubicBezTo>
                  <a:pt x="11934" y="7233920"/>
                  <a:pt x="0" y="7221986"/>
                  <a:pt x="0" y="7207264"/>
                </a:cubicBezTo>
                <a:lnTo>
                  <a:pt x="0" y="26656"/>
                </a:lnTo>
                <a:cubicBezTo>
                  <a:pt x="0" y="11934"/>
                  <a:pt x="11934" y="0"/>
                  <a:pt x="26656" y="0"/>
                </a:cubicBezTo>
                <a:close/>
              </a:path>
            </a:pathLst>
          </a:custGeom>
          <a:noFill/>
          <a:ln w="6350">
            <a:solidFill>
              <a:schemeClr val="accent1"/>
            </a:solidFill>
          </a:ln>
        </p:spPr>
        <p:txBody>
          <a:bodyPr wrap="square" lIns="0" tIns="0" rIns="0" bIns="0" anchor="ctr" anchorCtr="0">
            <a:noAutofit/>
          </a:bodyPr>
          <a:lstStyle>
            <a:lvl1pPr marL="0" indent="0" algn="ctr">
              <a:buFontTx/>
              <a:buNone/>
              <a:defRPr sz="800">
                <a:solidFill>
                  <a:schemeClr val="accent5"/>
                </a:solidFill>
                <a:latin typeface="Lato" panose="020F05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TextBox 25"/>
          <p:cNvSpPr txBox="1"/>
          <p:nvPr userDrawn="1"/>
        </p:nvSpPr>
        <p:spPr>
          <a:xfrm>
            <a:off x="7939422" y="4722841"/>
            <a:ext cx="20699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7692F5A-FC14-4E83-B4CC-18F6C2D780A4}" type="slidenum">
              <a:rPr lang="en-US" sz="800" b="0" spc="30" baseline="0" smtClean="0">
                <a:solidFill>
                  <a:schemeClr val="accent4"/>
                </a:solidFill>
                <a:latin typeface="Lato" panose="020F0502020204030203" pitchFamily="34" charset="0"/>
              </a:rPr>
              <a:pPr algn="r"/>
              <a:t>‹#›</a:t>
            </a:fld>
            <a:endParaRPr lang="en-US" sz="800" b="0" spc="30" baseline="0" dirty="0">
              <a:solidFill>
                <a:schemeClr val="accent4"/>
              </a:solidFill>
              <a:latin typeface="Lato" panose="020F0502020204030203" pitchFamily="34" charset="0"/>
            </a:endParaRPr>
          </a:p>
        </p:txBody>
      </p:sp>
      <p:sp>
        <p:nvSpPr>
          <p:cNvPr id="27" name="Freeform 5">
            <a:hlinkClick r:id="" action="ppaction://hlinkshowjump?jump=nextslide"/>
          </p:cNvPr>
          <p:cNvSpPr>
            <a:spLocks noEditPoints="1"/>
          </p:cNvSpPr>
          <p:nvPr userDrawn="1"/>
        </p:nvSpPr>
        <p:spPr bwMode="auto">
          <a:xfrm>
            <a:off x="8407428" y="4713316"/>
            <a:ext cx="141259" cy="141259"/>
          </a:xfrm>
          <a:custGeom>
            <a:avLst/>
            <a:gdLst>
              <a:gd name="T0" fmla="*/ 883 w 2350"/>
              <a:gd name="T1" fmla="*/ 679 h 2350"/>
              <a:gd name="T2" fmla="*/ 1338 w 2350"/>
              <a:gd name="T3" fmla="*/ 1175 h 2350"/>
              <a:gd name="T4" fmla="*/ 883 w 2350"/>
              <a:gd name="T5" fmla="*/ 1671 h 2350"/>
              <a:gd name="T6" fmla="*/ 883 w 2350"/>
              <a:gd name="T7" fmla="*/ 1813 h 2350"/>
              <a:gd name="T8" fmla="*/ 1023 w 2350"/>
              <a:gd name="T9" fmla="*/ 1813 h 2350"/>
              <a:gd name="T10" fmla="*/ 1579 w 2350"/>
              <a:gd name="T11" fmla="*/ 1246 h 2350"/>
              <a:gd name="T12" fmla="*/ 1579 w 2350"/>
              <a:gd name="T13" fmla="*/ 1104 h 2350"/>
              <a:gd name="T14" fmla="*/ 1023 w 2350"/>
              <a:gd name="T15" fmla="*/ 537 h 2350"/>
              <a:gd name="T16" fmla="*/ 883 w 2350"/>
              <a:gd name="T17" fmla="*/ 537 h 2350"/>
              <a:gd name="T18" fmla="*/ 883 w 2350"/>
              <a:gd name="T19" fmla="*/ 679 h 2350"/>
              <a:gd name="T20" fmla="*/ 0 w 2350"/>
              <a:gd name="T21" fmla="*/ 1175 h 2350"/>
              <a:gd name="T22" fmla="*/ 1175 w 2350"/>
              <a:gd name="T23" fmla="*/ 2350 h 2350"/>
              <a:gd name="T24" fmla="*/ 2350 w 2350"/>
              <a:gd name="T25" fmla="*/ 1175 h 2350"/>
              <a:gd name="T26" fmla="*/ 1175 w 2350"/>
              <a:gd name="T27" fmla="*/ 0 h 2350"/>
              <a:gd name="T28" fmla="*/ 0 w 2350"/>
              <a:gd name="T29" fmla="*/ 1175 h 2350"/>
              <a:gd name="T30" fmla="*/ 2198 w 2350"/>
              <a:gd name="T31" fmla="*/ 1175 h 2350"/>
              <a:gd name="T32" fmla="*/ 1175 w 2350"/>
              <a:gd name="T33" fmla="*/ 2198 h 2350"/>
              <a:gd name="T34" fmla="*/ 152 w 2350"/>
              <a:gd name="T35" fmla="*/ 1175 h 2350"/>
              <a:gd name="T36" fmla="*/ 1175 w 2350"/>
              <a:gd name="T37" fmla="*/ 152 h 2350"/>
              <a:gd name="T38" fmla="*/ 2198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883" y="679"/>
                </a:moveTo>
                <a:cubicBezTo>
                  <a:pt x="1338" y="1175"/>
                  <a:pt x="1338" y="1175"/>
                  <a:pt x="1338" y="1175"/>
                </a:cubicBezTo>
                <a:cubicBezTo>
                  <a:pt x="883" y="1671"/>
                  <a:pt x="883" y="1671"/>
                  <a:pt x="883" y="1671"/>
                </a:cubicBezTo>
                <a:cubicBezTo>
                  <a:pt x="844" y="1710"/>
                  <a:pt x="844" y="1774"/>
                  <a:pt x="883" y="1813"/>
                </a:cubicBezTo>
                <a:cubicBezTo>
                  <a:pt x="922" y="1852"/>
                  <a:pt x="985" y="1852"/>
                  <a:pt x="1023" y="1813"/>
                </a:cubicBezTo>
                <a:cubicBezTo>
                  <a:pt x="1579" y="1246"/>
                  <a:pt x="1579" y="1246"/>
                  <a:pt x="1579" y="1246"/>
                </a:cubicBezTo>
                <a:cubicBezTo>
                  <a:pt x="1618" y="1207"/>
                  <a:pt x="1618" y="1143"/>
                  <a:pt x="1579" y="1104"/>
                </a:cubicBezTo>
                <a:cubicBezTo>
                  <a:pt x="1023" y="537"/>
                  <a:pt x="1023" y="537"/>
                  <a:pt x="1023" y="537"/>
                </a:cubicBezTo>
                <a:cubicBezTo>
                  <a:pt x="985" y="498"/>
                  <a:pt x="922" y="498"/>
                  <a:pt x="883" y="537"/>
                </a:cubicBezTo>
                <a:cubicBezTo>
                  <a:pt x="844" y="576"/>
                  <a:pt x="844" y="640"/>
                  <a:pt x="883" y="679"/>
                </a:cubicBezTo>
                <a:close/>
                <a:moveTo>
                  <a:pt x="0" y="1175"/>
                </a:move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lose/>
                <a:moveTo>
                  <a:pt x="2198" y="1175"/>
                </a:move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8" name="Freeform 5">
            <a:hlinkClick r:id="" action="ppaction://hlinkshowjump?jump=previousslide"/>
          </p:cNvPr>
          <p:cNvSpPr>
            <a:spLocks noEditPoints="1"/>
          </p:cNvSpPr>
          <p:nvPr userDrawn="1"/>
        </p:nvSpPr>
        <p:spPr bwMode="auto">
          <a:xfrm>
            <a:off x="8244097" y="4713316"/>
            <a:ext cx="141259" cy="141259"/>
          </a:xfrm>
          <a:custGeom>
            <a:avLst/>
            <a:gdLst>
              <a:gd name="T0" fmla="*/ 1467 w 2350"/>
              <a:gd name="T1" fmla="*/ 1671 h 2350"/>
              <a:gd name="T2" fmla="*/ 1012 w 2350"/>
              <a:gd name="T3" fmla="*/ 1175 h 2350"/>
              <a:gd name="T4" fmla="*/ 1467 w 2350"/>
              <a:gd name="T5" fmla="*/ 679 h 2350"/>
              <a:gd name="T6" fmla="*/ 1467 w 2350"/>
              <a:gd name="T7" fmla="*/ 537 h 2350"/>
              <a:gd name="T8" fmla="*/ 1327 w 2350"/>
              <a:gd name="T9" fmla="*/ 537 h 2350"/>
              <a:gd name="T10" fmla="*/ 771 w 2350"/>
              <a:gd name="T11" fmla="*/ 1104 h 2350"/>
              <a:gd name="T12" fmla="*/ 771 w 2350"/>
              <a:gd name="T13" fmla="*/ 1246 h 2350"/>
              <a:gd name="T14" fmla="*/ 1327 w 2350"/>
              <a:gd name="T15" fmla="*/ 1813 h 2350"/>
              <a:gd name="T16" fmla="*/ 1467 w 2350"/>
              <a:gd name="T17" fmla="*/ 1813 h 2350"/>
              <a:gd name="T18" fmla="*/ 1467 w 2350"/>
              <a:gd name="T19" fmla="*/ 1671 h 2350"/>
              <a:gd name="T20" fmla="*/ 2350 w 2350"/>
              <a:gd name="T21" fmla="*/ 1175 h 2350"/>
              <a:gd name="T22" fmla="*/ 1175 w 2350"/>
              <a:gd name="T23" fmla="*/ 0 h 2350"/>
              <a:gd name="T24" fmla="*/ 0 w 2350"/>
              <a:gd name="T25" fmla="*/ 1175 h 2350"/>
              <a:gd name="T26" fmla="*/ 1175 w 2350"/>
              <a:gd name="T27" fmla="*/ 2350 h 2350"/>
              <a:gd name="T28" fmla="*/ 2350 w 2350"/>
              <a:gd name="T29" fmla="*/ 1175 h 2350"/>
              <a:gd name="T30" fmla="*/ 152 w 2350"/>
              <a:gd name="T31" fmla="*/ 1175 h 2350"/>
              <a:gd name="T32" fmla="*/ 1175 w 2350"/>
              <a:gd name="T33" fmla="*/ 152 h 2350"/>
              <a:gd name="T34" fmla="*/ 2198 w 2350"/>
              <a:gd name="T35" fmla="*/ 1175 h 2350"/>
              <a:gd name="T36" fmla="*/ 1175 w 2350"/>
              <a:gd name="T37" fmla="*/ 2198 h 2350"/>
              <a:gd name="T38" fmla="*/ 152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1467" y="1671"/>
                </a:moveTo>
                <a:cubicBezTo>
                  <a:pt x="1012" y="1175"/>
                  <a:pt x="1012" y="1175"/>
                  <a:pt x="1012" y="1175"/>
                </a:cubicBezTo>
                <a:cubicBezTo>
                  <a:pt x="1467" y="679"/>
                  <a:pt x="1467" y="679"/>
                  <a:pt x="1467" y="679"/>
                </a:cubicBezTo>
                <a:cubicBezTo>
                  <a:pt x="1506" y="640"/>
                  <a:pt x="1506" y="576"/>
                  <a:pt x="1467" y="537"/>
                </a:cubicBezTo>
                <a:cubicBezTo>
                  <a:pt x="1428" y="498"/>
                  <a:pt x="1365" y="498"/>
                  <a:pt x="1327" y="537"/>
                </a:cubicBezTo>
                <a:cubicBezTo>
                  <a:pt x="771" y="1104"/>
                  <a:pt x="771" y="1104"/>
                  <a:pt x="771" y="1104"/>
                </a:cubicBezTo>
                <a:cubicBezTo>
                  <a:pt x="732" y="1143"/>
                  <a:pt x="732" y="1207"/>
                  <a:pt x="771" y="1246"/>
                </a:cubicBezTo>
                <a:cubicBezTo>
                  <a:pt x="1327" y="1813"/>
                  <a:pt x="1327" y="1813"/>
                  <a:pt x="1327" y="1813"/>
                </a:cubicBezTo>
                <a:cubicBezTo>
                  <a:pt x="1365" y="1852"/>
                  <a:pt x="1428" y="1852"/>
                  <a:pt x="1467" y="1813"/>
                </a:cubicBezTo>
                <a:cubicBezTo>
                  <a:pt x="1506" y="1774"/>
                  <a:pt x="1506" y="1710"/>
                  <a:pt x="1467" y="1671"/>
                </a:cubicBezTo>
                <a:close/>
                <a:moveTo>
                  <a:pt x="2350" y="1175"/>
                </a:move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lose/>
                <a:moveTo>
                  <a:pt x="152" y="1175"/>
                </a:move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2E5A025-B9EC-4B3B-8A5A-78BE0B99849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3888" y="117348"/>
            <a:ext cx="1589247" cy="37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3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extLst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  <p15:guide id="5" orient="horz" pos="972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Mockup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8" y="185298"/>
            <a:ext cx="3129491" cy="4571407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42733" y="575841"/>
            <a:ext cx="5294843" cy="38326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 b="0" cap="all" spc="50" baseline="0">
                <a:solidFill>
                  <a:schemeClr val="accent1"/>
                </a:solidFill>
                <a:latin typeface="Lato Black" panose="020F0A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242416" y="959101"/>
            <a:ext cx="5304684" cy="14134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900" b="0" cap="none" spc="0" baseline="0">
                <a:solidFill>
                  <a:schemeClr val="accent4"/>
                </a:solidFill>
                <a:latin typeface="Lato" panose="020F05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242416" y="492067"/>
            <a:ext cx="9144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 userDrawn="1"/>
        </p:nvSpPr>
        <p:spPr>
          <a:xfrm>
            <a:off x="7939422" y="4722841"/>
            <a:ext cx="20699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7692F5A-FC14-4E83-B4CC-18F6C2D780A4}" type="slidenum">
              <a:rPr lang="en-US" sz="800" b="0" spc="30" baseline="0" smtClean="0">
                <a:solidFill>
                  <a:schemeClr val="accent4"/>
                </a:solidFill>
                <a:latin typeface="Lato" panose="020F0502020204030203" pitchFamily="34" charset="0"/>
              </a:rPr>
              <a:pPr algn="r"/>
              <a:t>‹#›</a:t>
            </a:fld>
            <a:endParaRPr lang="en-US" sz="800" b="0" spc="30" baseline="0" dirty="0">
              <a:solidFill>
                <a:schemeClr val="accent4"/>
              </a:solidFill>
              <a:latin typeface="Lato" panose="020F0502020204030203" pitchFamily="34" charset="0"/>
            </a:endParaRPr>
          </a:p>
        </p:txBody>
      </p:sp>
      <p:sp>
        <p:nvSpPr>
          <p:cNvPr id="27" name="Freeform 5">
            <a:hlinkClick r:id="" action="ppaction://hlinkshowjump?jump=nextslide"/>
          </p:cNvPr>
          <p:cNvSpPr>
            <a:spLocks noEditPoints="1"/>
          </p:cNvSpPr>
          <p:nvPr userDrawn="1"/>
        </p:nvSpPr>
        <p:spPr bwMode="auto">
          <a:xfrm>
            <a:off x="8407428" y="4713316"/>
            <a:ext cx="141259" cy="141259"/>
          </a:xfrm>
          <a:custGeom>
            <a:avLst/>
            <a:gdLst>
              <a:gd name="T0" fmla="*/ 883 w 2350"/>
              <a:gd name="T1" fmla="*/ 679 h 2350"/>
              <a:gd name="T2" fmla="*/ 1338 w 2350"/>
              <a:gd name="T3" fmla="*/ 1175 h 2350"/>
              <a:gd name="T4" fmla="*/ 883 w 2350"/>
              <a:gd name="T5" fmla="*/ 1671 h 2350"/>
              <a:gd name="T6" fmla="*/ 883 w 2350"/>
              <a:gd name="T7" fmla="*/ 1813 h 2350"/>
              <a:gd name="T8" fmla="*/ 1023 w 2350"/>
              <a:gd name="T9" fmla="*/ 1813 h 2350"/>
              <a:gd name="T10" fmla="*/ 1579 w 2350"/>
              <a:gd name="T11" fmla="*/ 1246 h 2350"/>
              <a:gd name="T12" fmla="*/ 1579 w 2350"/>
              <a:gd name="T13" fmla="*/ 1104 h 2350"/>
              <a:gd name="T14" fmla="*/ 1023 w 2350"/>
              <a:gd name="T15" fmla="*/ 537 h 2350"/>
              <a:gd name="T16" fmla="*/ 883 w 2350"/>
              <a:gd name="T17" fmla="*/ 537 h 2350"/>
              <a:gd name="T18" fmla="*/ 883 w 2350"/>
              <a:gd name="T19" fmla="*/ 679 h 2350"/>
              <a:gd name="T20" fmla="*/ 0 w 2350"/>
              <a:gd name="T21" fmla="*/ 1175 h 2350"/>
              <a:gd name="T22" fmla="*/ 1175 w 2350"/>
              <a:gd name="T23" fmla="*/ 2350 h 2350"/>
              <a:gd name="T24" fmla="*/ 2350 w 2350"/>
              <a:gd name="T25" fmla="*/ 1175 h 2350"/>
              <a:gd name="T26" fmla="*/ 1175 w 2350"/>
              <a:gd name="T27" fmla="*/ 0 h 2350"/>
              <a:gd name="T28" fmla="*/ 0 w 2350"/>
              <a:gd name="T29" fmla="*/ 1175 h 2350"/>
              <a:gd name="T30" fmla="*/ 2198 w 2350"/>
              <a:gd name="T31" fmla="*/ 1175 h 2350"/>
              <a:gd name="T32" fmla="*/ 1175 w 2350"/>
              <a:gd name="T33" fmla="*/ 2198 h 2350"/>
              <a:gd name="T34" fmla="*/ 152 w 2350"/>
              <a:gd name="T35" fmla="*/ 1175 h 2350"/>
              <a:gd name="T36" fmla="*/ 1175 w 2350"/>
              <a:gd name="T37" fmla="*/ 152 h 2350"/>
              <a:gd name="T38" fmla="*/ 2198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883" y="679"/>
                </a:moveTo>
                <a:cubicBezTo>
                  <a:pt x="1338" y="1175"/>
                  <a:pt x="1338" y="1175"/>
                  <a:pt x="1338" y="1175"/>
                </a:cubicBezTo>
                <a:cubicBezTo>
                  <a:pt x="883" y="1671"/>
                  <a:pt x="883" y="1671"/>
                  <a:pt x="883" y="1671"/>
                </a:cubicBezTo>
                <a:cubicBezTo>
                  <a:pt x="844" y="1710"/>
                  <a:pt x="844" y="1774"/>
                  <a:pt x="883" y="1813"/>
                </a:cubicBezTo>
                <a:cubicBezTo>
                  <a:pt x="922" y="1852"/>
                  <a:pt x="985" y="1852"/>
                  <a:pt x="1023" y="1813"/>
                </a:cubicBezTo>
                <a:cubicBezTo>
                  <a:pt x="1579" y="1246"/>
                  <a:pt x="1579" y="1246"/>
                  <a:pt x="1579" y="1246"/>
                </a:cubicBezTo>
                <a:cubicBezTo>
                  <a:pt x="1618" y="1207"/>
                  <a:pt x="1618" y="1143"/>
                  <a:pt x="1579" y="1104"/>
                </a:cubicBezTo>
                <a:cubicBezTo>
                  <a:pt x="1023" y="537"/>
                  <a:pt x="1023" y="537"/>
                  <a:pt x="1023" y="537"/>
                </a:cubicBezTo>
                <a:cubicBezTo>
                  <a:pt x="985" y="498"/>
                  <a:pt x="922" y="498"/>
                  <a:pt x="883" y="537"/>
                </a:cubicBezTo>
                <a:cubicBezTo>
                  <a:pt x="844" y="576"/>
                  <a:pt x="844" y="640"/>
                  <a:pt x="883" y="679"/>
                </a:cubicBezTo>
                <a:close/>
                <a:moveTo>
                  <a:pt x="0" y="1175"/>
                </a:move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lose/>
                <a:moveTo>
                  <a:pt x="2198" y="1175"/>
                </a:move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8" name="Freeform 5">
            <a:hlinkClick r:id="" action="ppaction://hlinkshowjump?jump=previousslide"/>
          </p:cNvPr>
          <p:cNvSpPr>
            <a:spLocks noEditPoints="1"/>
          </p:cNvSpPr>
          <p:nvPr userDrawn="1"/>
        </p:nvSpPr>
        <p:spPr bwMode="auto">
          <a:xfrm>
            <a:off x="8244097" y="4713316"/>
            <a:ext cx="141259" cy="141259"/>
          </a:xfrm>
          <a:custGeom>
            <a:avLst/>
            <a:gdLst>
              <a:gd name="T0" fmla="*/ 1467 w 2350"/>
              <a:gd name="T1" fmla="*/ 1671 h 2350"/>
              <a:gd name="T2" fmla="*/ 1012 w 2350"/>
              <a:gd name="T3" fmla="*/ 1175 h 2350"/>
              <a:gd name="T4" fmla="*/ 1467 w 2350"/>
              <a:gd name="T5" fmla="*/ 679 h 2350"/>
              <a:gd name="T6" fmla="*/ 1467 w 2350"/>
              <a:gd name="T7" fmla="*/ 537 h 2350"/>
              <a:gd name="T8" fmla="*/ 1327 w 2350"/>
              <a:gd name="T9" fmla="*/ 537 h 2350"/>
              <a:gd name="T10" fmla="*/ 771 w 2350"/>
              <a:gd name="T11" fmla="*/ 1104 h 2350"/>
              <a:gd name="T12" fmla="*/ 771 w 2350"/>
              <a:gd name="T13" fmla="*/ 1246 h 2350"/>
              <a:gd name="T14" fmla="*/ 1327 w 2350"/>
              <a:gd name="T15" fmla="*/ 1813 h 2350"/>
              <a:gd name="T16" fmla="*/ 1467 w 2350"/>
              <a:gd name="T17" fmla="*/ 1813 h 2350"/>
              <a:gd name="T18" fmla="*/ 1467 w 2350"/>
              <a:gd name="T19" fmla="*/ 1671 h 2350"/>
              <a:gd name="T20" fmla="*/ 2350 w 2350"/>
              <a:gd name="T21" fmla="*/ 1175 h 2350"/>
              <a:gd name="T22" fmla="*/ 1175 w 2350"/>
              <a:gd name="T23" fmla="*/ 0 h 2350"/>
              <a:gd name="T24" fmla="*/ 0 w 2350"/>
              <a:gd name="T25" fmla="*/ 1175 h 2350"/>
              <a:gd name="T26" fmla="*/ 1175 w 2350"/>
              <a:gd name="T27" fmla="*/ 2350 h 2350"/>
              <a:gd name="T28" fmla="*/ 2350 w 2350"/>
              <a:gd name="T29" fmla="*/ 1175 h 2350"/>
              <a:gd name="T30" fmla="*/ 152 w 2350"/>
              <a:gd name="T31" fmla="*/ 1175 h 2350"/>
              <a:gd name="T32" fmla="*/ 1175 w 2350"/>
              <a:gd name="T33" fmla="*/ 152 h 2350"/>
              <a:gd name="T34" fmla="*/ 2198 w 2350"/>
              <a:gd name="T35" fmla="*/ 1175 h 2350"/>
              <a:gd name="T36" fmla="*/ 1175 w 2350"/>
              <a:gd name="T37" fmla="*/ 2198 h 2350"/>
              <a:gd name="T38" fmla="*/ 152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1467" y="1671"/>
                </a:moveTo>
                <a:cubicBezTo>
                  <a:pt x="1012" y="1175"/>
                  <a:pt x="1012" y="1175"/>
                  <a:pt x="1012" y="1175"/>
                </a:cubicBezTo>
                <a:cubicBezTo>
                  <a:pt x="1467" y="679"/>
                  <a:pt x="1467" y="679"/>
                  <a:pt x="1467" y="679"/>
                </a:cubicBezTo>
                <a:cubicBezTo>
                  <a:pt x="1506" y="640"/>
                  <a:pt x="1506" y="576"/>
                  <a:pt x="1467" y="537"/>
                </a:cubicBezTo>
                <a:cubicBezTo>
                  <a:pt x="1428" y="498"/>
                  <a:pt x="1365" y="498"/>
                  <a:pt x="1327" y="537"/>
                </a:cubicBezTo>
                <a:cubicBezTo>
                  <a:pt x="771" y="1104"/>
                  <a:pt x="771" y="1104"/>
                  <a:pt x="771" y="1104"/>
                </a:cubicBezTo>
                <a:cubicBezTo>
                  <a:pt x="732" y="1143"/>
                  <a:pt x="732" y="1207"/>
                  <a:pt x="771" y="1246"/>
                </a:cubicBezTo>
                <a:cubicBezTo>
                  <a:pt x="1327" y="1813"/>
                  <a:pt x="1327" y="1813"/>
                  <a:pt x="1327" y="1813"/>
                </a:cubicBezTo>
                <a:cubicBezTo>
                  <a:pt x="1365" y="1852"/>
                  <a:pt x="1428" y="1852"/>
                  <a:pt x="1467" y="1813"/>
                </a:cubicBezTo>
                <a:cubicBezTo>
                  <a:pt x="1506" y="1774"/>
                  <a:pt x="1506" y="1710"/>
                  <a:pt x="1467" y="1671"/>
                </a:cubicBezTo>
                <a:close/>
                <a:moveTo>
                  <a:pt x="2350" y="1175"/>
                </a:move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lose/>
                <a:moveTo>
                  <a:pt x="152" y="1175"/>
                </a:move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" name="Picture Placeholder 25"/>
          <p:cNvSpPr>
            <a:spLocks noGrp="1"/>
          </p:cNvSpPr>
          <p:nvPr>
            <p:ph type="pic" sz="quarter" idx="17"/>
          </p:nvPr>
        </p:nvSpPr>
        <p:spPr>
          <a:xfrm>
            <a:off x="800011" y="912452"/>
            <a:ext cx="1552896" cy="2917902"/>
          </a:xfrm>
          <a:custGeom>
            <a:avLst/>
            <a:gdLst>
              <a:gd name="connsiteX0" fmla="*/ 26656 w 4082023"/>
              <a:gd name="connsiteY0" fmla="*/ 0 h 7233920"/>
              <a:gd name="connsiteX1" fmla="*/ 4055367 w 4082023"/>
              <a:gd name="connsiteY1" fmla="*/ 0 h 7233920"/>
              <a:gd name="connsiteX2" fmla="*/ 4082023 w 4082023"/>
              <a:gd name="connsiteY2" fmla="*/ 26656 h 7233920"/>
              <a:gd name="connsiteX3" fmla="*/ 4082023 w 4082023"/>
              <a:gd name="connsiteY3" fmla="*/ 7207264 h 7233920"/>
              <a:gd name="connsiteX4" fmla="*/ 4055367 w 4082023"/>
              <a:gd name="connsiteY4" fmla="*/ 7233920 h 7233920"/>
              <a:gd name="connsiteX5" fmla="*/ 26656 w 4082023"/>
              <a:gd name="connsiteY5" fmla="*/ 7233920 h 7233920"/>
              <a:gd name="connsiteX6" fmla="*/ 0 w 4082023"/>
              <a:gd name="connsiteY6" fmla="*/ 7207264 h 7233920"/>
              <a:gd name="connsiteX7" fmla="*/ 0 w 4082023"/>
              <a:gd name="connsiteY7" fmla="*/ 26656 h 7233920"/>
              <a:gd name="connsiteX8" fmla="*/ 26656 w 4082023"/>
              <a:gd name="connsiteY8" fmla="*/ 0 h 72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82023" h="7233920">
                <a:moveTo>
                  <a:pt x="26656" y="0"/>
                </a:moveTo>
                <a:lnTo>
                  <a:pt x="4055367" y="0"/>
                </a:lnTo>
                <a:cubicBezTo>
                  <a:pt x="4070091" y="0"/>
                  <a:pt x="4082023" y="11934"/>
                  <a:pt x="4082023" y="26656"/>
                </a:cubicBezTo>
                <a:lnTo>
                  <a:pt x="4082023" y="7207264"/>
                </a:lnTo>
                <a:cubicBezTo>
                  <a:pt x="4082023" y="7221986"/>
                  <a:pt x="4070091" y="7233920"/>
                  <a:pt x="4055367" y="7233920"/>
                </a:cubicBezTo>
                <a:lnTo>
                  <a:pt x="26656" y="7233920"/>
                </a:lnTo>
                <a:cubicBezTo>
                  <a:pt x="11934" y="7233920"/>
                  <a:pt x="0" y="7221986"/>
                  <a:pt x="0" y="7207264"/>
                </a:cubicBezTo>
                <a:lnTo>
                  <a:pt x="0" y="26656"/>
                </a:lnTo>
                <a:cubicBezTo>
                  <a:pt x="0" y="11934"/>
                  <a:pt x="11934" y="0"/>
                  <a:pt x="26656" y="0"/>
                </a:cubicBezTo>
                <a:close/>
              </a:path>
            </a:pathLst>
          </a:custGeom>
          <a:noFill/>
          <a:ln w="6350">
            <a:solidFill>
              <a:schemeClr val="accent1"/>
            </a:solidFill>
          </a:ln>
        </p:spPr>
        <p:txBody>
          <a:bodyPr wrap="square" lIns="0" tIns="0" rIns="0" bIns="0" anchor="ctr" anchorCtr="0">
            <a:noAutofit/>
          </a:bodyPr>
          <a:lstStyle>
            <a:lvl1pPr marL="0" indent="0" algn="ctr">
              <a:buFontTx/>
              <a:buNone/>
              <a:defRPr sz="800">
                <a:solidFill>
                  <a:schemeClr val="accent5"/>
                </a:solidFill>
                <a:latin typeface="Lato" panose="020F05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30377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extLst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  <p15:guide id="5" orient="horz" pos="972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 Browser &amp; iPhone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84202" y="575841"/>
            <a:ext cx="7953374" cy="38326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 b="0" cap="all" spc="50" baseline="0">
                <a:solidFill>
                  <a:schemeClr val="bg1"/>
                </a:solidFill>
                <a:latin typeface="Lato Black" panose="020F0A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93725" y="959101"/>
            <a:ext cx="7953374" cy="14134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900" b="0" cap="none" spc="0" baseline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593725" y="492067"/>
            <a:ext cx="9144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icture Placeholder 33"/>
          <p:cNvSpPr>
            <a:spLocks noGrp="1"/>
          </p:cNvSpPr>
          <p:nvPr>
            <p:ph type="pic" sz="quarter" idx="12"/>
          </p:nvPr>
        </p:nvSpPr>
        <p:spPr>
          <a:xfrm>
            <a:off x="1614488" y="1471670"/>
            <a:ext cx="5915025" cy="3186055"/>
          </a:xfrm>
          <a:custGeom>
            <a:avLst/>
            <a:gdLst>
              <a:gd name="connsiteX0" fmla="*/ 0 w 5915025"/>
              <a:gd name="connsiteY0" fmla="*/ 0 h 3326159"/>
              <a:gd name="connsiteX1" fmla="*/ 5915025 w 5915025"/>
              <a:gd name="connsiteY1" fmla="*/ 0 h 3326159"/>
              <a:gd name="connsiteX2" fmla="*/ 5915025 w 5915025"/>
              <a:gd name="connsiteY2" fmla="*/ 3326159 h 3326159"/>
              <a:gd name="connsiteX3" fmla="*/ 0 w 5915025"/>
              <a:gd name="connsiteY3" fmla="*/ 3326159 h 3326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15025" h="3326159">
                <a:moveTo>
                  <a:pt x="0" y="0"/>
                </a:moveTo>
                <a:lnTo>
                  <a:pt x="5915025" y="0"/>
                </a:lnTo>
                <a:lnTo>
                  <a:pt x="5915025" y="3326159"/>
                </a:lnTo>
                <a:lnTo>
                  <a:pt x="0" y="3326159"/>
                </a:ln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FontTx/>
              <a:buNone/>
              <a:defRPr sz="1000">
                <a:solidFill>
                  <a:schemeClr val="accent6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1" name="Freeform 20"/>
          <p:cNvSpPr/>
          <p:nvPr userDrawn="1"/>
        </p:nvSpPr>
        <p:spPr>
          <a:xfrm>
            <a:off x="1614488" y="1318534"/>
            <a:ext cx="5915025" cy="156764"/>
          </a:xfrm>
          <a:custGeom>
            <a:avLst/>
            <a:gdLst>
              <a:gd name="connsiteX0" fmla="*/ 116359 w 15763003"/>
              <a:gd name="connsiteY0" fmla="*/ 0 h 418038"/>
              <a:gd name="connsiteX1" fmla="*/ 15646645 w 15763003"/>
              <a:gd name="connsiteY1" fmla="*/ 0 h 418038"/>
              <a:gd name="connsiteX2" fmla="*/ 15763003 w 15763003"/>
              <a:gd name="connsiteY2" fmla="*/ 116359 h 418038"/>
              <a:gd name="connsiteX3" fmla="*/ 15763003 w 15763003"/>
              <a:gd name="connsiteY3" fmla="*/ 418038 h 418038"/>
              <a:gd name="connsiteX4" fmla="*/ 0 w 15763003"/>
              <a:gd name="connsiteY4" fmla="*/ 418038 h 418038"/>
              <a:gd name="connsiteX5" fmla="*/ 0 w 15763003"/>
              <a:gd name="connsiteY5" fmla="*/ 116359 h 418038"/>
              <a:gd name="connsiteX6" fmla="*/ 116359 w 15763003"/>
              <a:gd name="connsiteY6" fmla="*/ 0 h 418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63003" h="418038">
                <a:moveTo>
                  <a:pt x="116359" y="0"/>
                </a:moveTo>
                <a:lnTo>
                  <a:pt x="15646645" y="0"/>
                </a:lnTo>
                <a:cubicBezTo>
                  <a:pt x="15710907" y="0"/>
                  <a:pt x="15763003" y="52096"/>
                  <a:pt x="15763003" y="116359"/>
                </a:cubicBezTo>
                <a:lnTo>
                  <a:pt x="15763003" y="418038"/>
                </a:lnTo>
                <a:lnTo>
                  <a:pt x="0" y="418038"/>
                </a:lnTo>
                <a:lnTo>
                  <a:pt x="0" y="116359"/>
                </a:lnTo>
                <a:cubicBezTo>
                  <a:pt x="0" y="52096"/>
                  <a:pt x="52096" y="0"/>
                  <a:pt x="11635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6" dirty="0"/>
          </a:p>
        </p:txBody>
      </p:sp>
      <p:sp>
        <p:nvSpPr>
          <p:cNvPr id="22" name="Oval 21"/>
          <p:cNvSpPr/>
          <p:nvPr userDrawn="1"/>
        </p:nvSpPr>
        <p:spPr>
          <a:xfrm>
            <a:off x="1711524" y="1367661"/>
            <a:ext cx="54173" cy="5417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6" dirty="0"/>
          </a:p>
        </p:txBody>
      </p:sp>
      <p:sp>
        <p:nvSpPr>
          <p:cNvPr id="23" name="Oval 22"/>
          <p:cNvSpPr/>
          <p:nvPr userDrawn="1"/>
        </p:nvSpPr>
        <p:spPr>
          <a:xfrm>
            <a:off x="1806610" y="1367661"/>
            <a:ext cx="54173" cy="5417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6" dirty="0"/>
          </a:p>
        </p:txBody>
      </p:sp>
      <p:sp>
        <p:nvSpPr>
          <p:cNvPr id="24" name="Oval 23"/>
          <p:cNvSpPr/>
          <p:nvPr userDrawn="1"/>
        </p:nvSpPr>
        <p:spPr>
          <a:xfrm>
            <a:off x="1901697" y="1367661"/>
            <a:ext cx="54173" cy="5417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6" dirty="0"/>
          </a:p>
        </p:txBody>
      </p:sp>
      <p:grpSp>
        <p:nvGrpSpPr>
          <p:cNvPr id="25" name="Group 24"/>
          <p:cNvGrpSpPr/>
          <p:nvPr userDrawn="1"/>
        </p:nvGrpSpPr>
        <p:grpSpPr>
          <a:xfrm>
            <a:off x="7154465" y="1366181"/>
            <a:ext cx="298052" cy="55653"/>
            <a:chOff x="19078575" y="3106739"/>
            <a:chExt cx="794804" cy="148407"/>
          </a:xfrm>
        </p:grpSpPr>
        <p:grpSp>
          <p:nvGrpSpPr>
            <p:cNvPr id="26" name="Group 25"/>
            <p:cNvGrpSpPr/>
            <p:nvPr/>
          </p:nvGrpSpPr>
          <p:grpSpPr>
            <a:xfrm>
              <a:off x="19736219" y="3106739"/>
              <a:ext cx="137160" cy="137160"/>
              <a:chOff x="19740165" y="3110684"/>
              <a:chExt cx="138113" cy="138113"/>
            </a:xfrm>
          </p:grpSpPr>
          <p:cxnSp>
            <p:nvCxnSpPr>
              <p:cNvPr id="29" name="Straight Connector 28"/>
              <p:cNvCxnSpPr/>
              <p:nvPr/>
            </p:nvCxnSpPr>
            <p:spPr>
              <a:xfrm>
                <a:off x="19740165" y="3110684"/>
                <a:ext cx="138113" cy="138113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flipV="1">
                <a:off x="19740165" y="3110684"/>
                <a:ext cx="138113" cy="138113"/>
              </a:xfrm>
              <a:prstGeom prst="line">
                <a:avLst/>
              </a:prstGeom>
              <a:ln w="127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Rounded Rectangle 26"/>
            <p:cNvSpPr/>
            <p:nvPr/>
          </p:nvSpPr>
          <p:spPr>
            <a:xfrm>
              <a:off x="19415125" y="3110684"/>
              <a:ext cx="144462" cy="144462"/>
            </a:xfrm>
            <a:prstGeom prst="round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06" dirty="0"/>
            </a:p>
          </p:txBody>
        </p:sp>
        <p:cxnSp>
          <p:nvCxnSpPr>
            <p:cNvPr id="28" name="Straight Connector 27"/>
            <p:cNvCxnSpPr/>
            <p:nvPr/>
          </p:nvCxnSpPr>
          <p:spPr>
            <a:xfrm flipH="1">
              <a:off x="19078575" y="3255146"/>
              <a:ext cx="161925" cy="0"/>
            </a:xfrm>
            <a:prstGeom prst="line">
              <a:avLst/>
            </a:prstGeom>
            <a:ln w="127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Picture Placeholder 35"/>
          <p:cNvSpPr>
            <a:spLocks noGrp="1"/>
          </p:cNvSpPr>
          <p:nvPr>
            <p:ph type="pic" sz="quarter" idx="17"/>
          </p:nvPr>
        </p:nvSpPr>
        <p:spPr>
          <a:xfrm>
            <a:off x="5869461" y="2131214"/>
            <a:ext cx="1305324" cy="2409359"/>
          </a:xfrm>
          <a:custGeom>
            <a:avLst/>
            <a:gdLst>
              <a:gd name="connsiteX0" fmla="*/ 8541 w 1308021"/>
              <a:gd name="connsiteY0" fmla="*/ 0 h 2409359"/>
              <a:gd name="connsiteX1" fmla="*/ 1299480 w 1308021"/>
              <a:gd name="connsiteY1" fmla="*/ 0 h 2409359"/>
              <a:gd name="connsiteX2" fmla="*/ 1308021 w 1308021"/>
              <a:gd name="connsiteY2" fmla="*/ 8878 h 2409359"/>
              <a:gd name="connsiteX3" fmla="*/ 1308021 w 1308021"/>
              <a:gd name="connsiteY3" fmla="*/ 2400481 h 2409359"/>
              <a:gd name="connsiteX4" fmla="*/ 1299480 w 1308021"/>
              <a:gd name="connsiteY4" fmla="*/ 2409359 h 2409359"/>
              <a:gd name="connsiteX5" fmla="*/ 8541 w 1308021"/>
              <a:gd name="connsiteY5" fmla="*/ 2409359 h 2409359"/>
              <a:gd name="connsiteX6" fmla="*/ 0 w 1308021"/>
              <a:gd name="connsiteY6" fmla="*/ 2400481 h 2409359"/>
              <a:gd name="connsiteX7" fmla="*/ 0 w 1308021"/>
              <a:gd name="connsiteY7" fmla="*/ 8878 h 2409359"/>
              <a:gd name="connsiteX8" fmla="*/ 8541 w 1308021"/>
              <a:gd name="connsiteY8" fmla="*/ 0 h 2409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8021" h="2409359">
                <a:moveTo>
                  <a:pt x="8541" y="0"/>
                </a:moveTo>
                <a:lnTo>
                  <a:pt x="1299480" y="0"/>
                </a:lnTo>
                <a:cubicBezTo>
                  <a:pt x="1304198" y="0"/>
                  <a:pt x="1308021" y="3975"/>
                  <a:pt x="1308021" y="8878"/>
                </a:cubicBezTo>
                <a:lnTo>
                  <a:pt x="1308021" y="2400481"/>
                </a:lnTo>
                <a:cubicBezTo>
                  <a:pt x="1308021" y="2405384"/>
                  <a:pt x="1304198" y="2409359"/>
                  <a:pt x="1299480" y="2409359"/>
                </a:cubicBezTo>
                <a:lnTo>
                  <a:pt x="8541" y="2409359"/>
                </a:lnTo>
                <a:cubicBezTo>
                  <a:pt x="3824" y="2409359"/>
                  <a:pt x="0" y="2405384"/>
                  <a:pt x="0" y="2400481"/>
                </a:cubicBezTo>
                <a:lnTo>
                  <a:pt x="0" y="8878"/>
                </a:lnTo>
                <a:cubicBezTo>
                  <a:pt x="0" y="3975"/>
                  <a:pt x="3824" y="0"/>
                  <a:pt x="8541" y="0"/>
                </a:cubicBezTo>
                <a:close/>
              </a:path>
            </a:pathLst>
          </a:custGeom>
          <a:noFill/>
          <a:ln w="6350">
            <a:solidFill>
              <a:schemeClr val="accent1"/>
            </a:solidFill>
          </a:ln>
        </p:spPr>
        <p:txBody>
          <a:bodyPr wrap="square" lIns="0" tIns="0" rIns="0" bIns="0" anchor="ctr" anchorCtr="0">
            <a:noAutofit/>
          </a:bodyPr>
          <a:lstStyle>
            <a:lvl1pPr marL="0" indent="0" algn="ctr">
              <a:buFontTx/>
              <a:buNone/>
              <a:defRPr sz="800">
                <a:solidFill>
                  <a:schemeClr val="accent6"/>
                </a:solidFill>
                <a:latin typeface="Lato" panose="020F05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2E5A025-B9EC-4B3B-8A5A-78BE0B9984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3888" y="117348"/>
            <a:ext cx="1589247" cy="37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60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extLst>
    <p:ext uri="{DCECCB84-F9BA-43D5-87BE-67443E8EF086}">
      <p15:sldGuideLst xmlns:p15="http://schemas.microsoft.com/office/powerpoint/2012/main">
        <p15:guide id="1" orient="horz" pos="2934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  <p15:guide id="5" orient="horz" pos="972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595314" y="1934633"/>
            <a:ext cx="7953374" cy="187258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1535" y="1432135"/>
            <a:ext cx="5027326" cy="3049841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584202" y="575841"/>
            <a:ext cx="7953374" cy="38326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 b="0" cap="all" spc="50" baseline="0">
                <a:solidFill>
                  <a:schemeClr val="accent1"/>
                </a:solidFill>
                <a:latin typeface="Lato Black" panose="020F0A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93725" y="959101"/>
            <a:ext cx="7953374" cy="14134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900" b="0" cap="none" spc="0" baseline="0">
                <a:solidFill>
                  <a:schemeClr val="accent4"/>
                </a:solidFill>
                <a:latin typeface="Lato" panose="020F05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593725" y="492067"/>
            <a:ext cx="9144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 userDrawn="1"/>
        </p:nvSpPr>
        <p:spPr>
          <a:xfrm>
            <a:off x="7939422" y="4722841"/>
            <a:ext cx="20699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7692F5A-FC14-4E83-B4CC-18F6C2D780A4}" type="slidenum">
              <a:rPr lang="en-US" sz="800" b="0" spc="30" baseline="0" smtClean="0">
                <a:solidFill>
                  <a:schemeClr val="accent4"/>
                </a:solidFill>
                <a:latin typeface="Lato" panose="020F0502020204030203" pitchFamily="34" charset="0"/>
              </a:rPr>
              <a:pPr algn="r"/>
              <a:t>‹#›</a:t>
            </a:fld>
            <a:endParaRPr lang="en-US" sz="800" b="0" spc="30" baseline="0" dirty="0">
              <a:solidFill>
                <a:schemeClr val="accent4"/>
              </a:solidFill>
              <a:latin typeface="Lato" panose="020F0502020204030203" pitchFamily="34" charset="0"/>
            </a:endParaRPr>
          </a:p>
        </p:txBody>
      </p:sp>
      <p:sp>
        <p:nvSpPr>
          <p:cNvPr id="11" name="Freeform 5">
            <a:hlinkClick r:id="" action="ppaction://hlinkshowjump?jump=nextslide"/>
          </p:cNvPr>
          <p:cNvSpPr>
            <a:spLocks noEditPoints="1"/>
          </p:cNvSpPr>
          <p:nvPr userDrawn="1"/>
        </p:nvSpPr>
        <p:spPr bwMode="auto">
          <a:xfrm>
            <a:off x="8407428" y="4713316"/>
            <a:ext cx="141259" cy="141259"/>
          </a:xfrm>
          <a:custGeom>
            <a:avLst/>
            <a:gdLst>
              <a:gd name="T0" fmla="*/ 883 w 2350"/>
              <a:gd name="T1" fmla="*/ 679 h 2350"/>
              <a:gd name="T2" fmla="*/ 1338 w 2350"/>
              <a:gd name="T3" fmla="*/ 1175 h 2350"/>
              <a:gd name="T4" fmla="*/ 883 w 2350"/>
              <a:gd name="T5" fmla="*/ 1671 h 2350"/>
              <a:gd name="T6" fmla="*/ 883 w 2350"/>
              <a:gd name="T7" fmla="*/ 1813 h 2350"/>
              <a:gd name="T8" fmla="*/ 1023 w 2350"/>
              <a:gd name="T9" fmla="*/ 1813 h 2350"/>
              <a:gd name="T10" fmla="*/ 1579 w 2350"/>
              <a:gd name="T11" fmla="*/ 1246 h 2350"/>
              <a:gd name="T12" fmla="*/ 1579 w 2350"/>
              <a:gd name="T13" fmla="*/ 1104 h 2350"/>
              <a:gd name="T14" fmla="*/ 1023 w 2350"/>
              <a:gd name="T15" fmla="*/ 537 h 2350"/>
              <a:gd name="T16" fmla="*/ 883 w 2350"/>
              <a:gd name="T17" fmla="*/ 537 h 2350"/>
              <a:gd name="T18" fmla="*/ 883 w 2350"/>
              <a:gd name="T19" fmla="*/ 679 h 2350"/>
              <a:gd name="T20" fmla="*/ 0 w 2350"/>
              <a:gd name="T21" fmla="*/ 1175 h 2350"/>
              <a:gd name="T22" fmla="*/ 1175 w 2350"/>
              <a:gd name="T23" fmla="*/ 2350 h 2350"/>
              <a:gd name="T24" fmla="*/ 2350 w 2350"/>
              <a:gd name="T25" fmla="*/ 1175 h 2350"/>
              <a:gd name="T26" fmla="*/ 1175 w 2350"/>
              <a:gd name="T27" fmla="*/ 0 h 2350"/>
              <a:gd name="T28" fmla="*/ 0 w 2350"/>
              <a:gd name="T29" fmla="*/ 1175 h 2350"/>
              <a:gd name="T30" fmla="*/ 2198 w 2350"/>
              <a:gd name="T31" fmla="*/ 1175 h 2350"/>
              <a:gd name="T32" fmla="*/ 1175 w 2350"/>
              <a:gd name="T33" fmla="*/ 2198 h 2350"/>
              <a:gd name="T34" fmla="*/ 152 w 2350"/>
              <a:gd name="T35" fmla="*/ 1175 h 2350"/>
              <a:gd name="T36" fmla="*/ 1175 w 2350"/>
              <a:gd name="T37" fmla="*/ 152 h 2350"/>
              <a:gd name="T38" fmla="*/ 2198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883" y="679"/>
                </a:moveTo>
                <a:cubicBezTo>
                  <a:pt x="1338" y="1175"/>
                  <a:pt x="1338" y="1175"/>
                  <a:pt x="1338" y="1175"/>
                </a:cubicBezTo>
                <a:cubicBezTo>
                  <a:pt x="883" y="1671"/>
                  <a:pt x="883" y="1671"/>
                  <a:pt x="883" y="1671"/>
                </a:cubicBezTo>
                <a:cubicBezTo>
                  <a:pt x="844" y="1710"/>
                  <a:pt x="844" y="1774"/>
                  <a:pt x="883" y="1813"/>
                </a:cubicBezTo>
                <a:cubicBezTo>
                  <a:pt x="922" y="1852"/>
                  <a:pt x="985" y="1852"/>
                  <a:pt x="1023" y="1813"/>
                </a:cubicBezTo>
                <a:cubicBezTo>
                  <a:pt x="1579" y="1246"/>
                  <a:pt x="1579" y="1246"/>
                  <a:pt x="1579" y="1246"/>
                </a:cubicBezTo>
                <a:cubicBezTo>
                  <a:pt x="1618" y="1207"/>
                  <a:pt x="1618" y="1143"/>
                  <a:pt x="1579" y="1104"/>
                </a:cubicBezTo>
                <a:cubicBezTo>
                  <a:pt x="1023" y="537"/>
                  <a:pt x="1023" y="537"/>
                  <a:pt x="1023" y="537"/>
                </a:cubicBezTo>
                <a:cubicBezTo>
                  <a:pt x="985" y="498"/>
                  <a:pt x="922" y="498"/>
                  <a:pt x="883" y="537"/>
                </a:cubicBezTo>
                <a:cubicBezTo>
                  <a:pt x="844" y="576"/>
                  <a:pt x="844" y="640"/>
                  <a:pt x="883" y="679"/>
                </a:cubicBezTo>
                <a:close/>
                <a:moveTo>
                  <a:pt x="0" y="1175"/>
                </a:move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lose/>
                <a:moveTo>
                  <a:pt x="2198" y="1175"/>
                </a:move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5">
            <a:hlinkClick r:id="" action="ppaction://hlinkshowjump?jump=previousslide"/>
          </p:cNvPr>
          <p:cNvSpPr>
            <a:spLocks noEditPoints="1"/>
          </p:cNvSpPr>
          <p:nvPr userDrawn="1"/>
        </p:nvSpPr>
        <p:spPr bwMode="auto">
          <a:xfrm>
            <a:off x="8244097" y="4713316"/>
            <a:ext cx="141259" cy="141259"/>
          </a:xfrm>
          <a:custGeom>
            <a:avLst/>
            <a:gdLst>
              <a:gd name="T0" fmla="*/ 1467 w 2350"/>
              <a:gd name="T1" fmla="*/ 1671 h 2350"/>
              <a:gd name="T2" fmla="*/ 1012 w 2350"/>
              <a:gd name="T3" fmla="*/ 1175 h 2350"/>
              <a:gd name="T4" fmla="*/ 1467 w 2350"/>
              <a:gd name="T5" fmla="*/ 679 h 2350"/>
              <a:gd name="T6" fmla="*/ 1467 w 2350"/>
              <a:gd name="T7" fmla="*/ 537 h 2350"/>
              <a:gd name="T8" fmla="*/ 1327 w 2350"/>
              <a:gd name="T9" fmla="*/ 537 h 2350"/>
              <a:gd name="T10" fmla="*/ 771 w 2350"/>
              <a:gd name="T11" fmla="*/ 1104 h 2350"/>
              <a:gd name="T12" fmla="*/ 771 w 2350"/>
              <a:gd name="T13" fmla="*/ 1246 h 2350"/>
              <a:gd name="T14" fmla="*/ 1327 w 2350"/>
              <a:gd name="T15" fmla="*/ 1813 h 2350"/>
              <a:gd name="T16" fmla="*/ 1467 w 2350"/>
              <a:gd name="T17" fmla="*/ 1813 h 2350"/>
              <a:gd name="T18" fmla="*/ 1467 w 2350"/>
              <a:gd name="T19" fmla="*/ 1671 h 2350"/>
              <a:gd name="T20" fmla="*/ 2350 w 2350"/>
              <a:gd name="T21" fmla="*/ 1175 h 2350"/>
              <a:gd name="T22" fmla="*/ 1175 w 2350"/>
              <a:gd name="T23" fmla="*/ 0 h 2350"/>
              <a:gd name="T24" fmla="*/ 0 w 2350"/>
              <a:gd name="T25" fmla="*/ 1175 h 2350"/>
              <a:gd name="T26" fmla="*/ 1175 w 2350"/>
              <a:gd name="T27" fmla="*/ 2350 h 2350"/>
              <a:gd name="T28" fmla="*/ 2350 w 2350"/>
              <a:gd name="T29" fmla="*/ 1175 h 2350"/>
              <a:gd name="T30" fmla="*/ 152 w 2350"/>
              <a:gd name="T31" fmla="*/ 1175 h 2350"/>
              <a:gd name="T32" fmla="*/ 1175 w 2350"/>
              <a:gd name="T33" fmla="*/ 152 h 2350"/>
              <a:gd name="T34" fmla="*/ 2198 w 2350"/>
              <a:gd name="T35" fmla="*/ 1175 h 2350"/>
              <a:gd name="T36" fmla="*/ 1175 w 2350"/>
              <a:gd name="T37" fmla="*/ 2198 h 2350"/>
              <a:gd name="T38" fmla="*/ 152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1467" y="1671"/>
                </a:moveTo>
                <a:cubicBezTo>
                  <a:pt x="1012" y="1175"/>
                  <a:pt x="1012" y="1175"/>
                  <a:pt x="1012" y="1175"/>
                </a:cubicBezTo>
                <a:cubicBezTo>
                  <a:pt x="1467" y="679"/>
                  <a:pt x="1467" y="679"/>
                  <a:pt x="1467" y="679"/>
                </a:cubicBezTo>
                <a:cubicBezTo>
                  <a:pt x="1506" y="640"/>
                  <a:pt x="1506" y="576"/>
                  <a:pt x="1467" y="537"/>
                </a:cubicBezTo>
                <a:cubicBezTo>
                  <a:pt x="1428" y="498"/>
                  <a:pt x="1365" y="498"/>
                  <a:pt x="1327" y="537"/>
                </a:cubicBezTo>
                <a:cubicBezTo>
                  <a:pt x="771" y="1104"/>
                  <a:pt x="771" y="1104"/>
                  <a:pt x="771" y="1104"/>
                </a:cubicBezTo>
                <a:cubicBezTo>
                  <a:pt x="732" y="1143"/>
                  <a:pt x="732" y="1207"/>
                  <a:pt x="771" y="1246"/>
                </a:cubicBezTo>
                <a:cubicBezTo>
                  <a:pt x="1327" y="1813"/>
                  <a:pt x="1327" y="1813"/>
                  <a:pt x="1327" y="1813"/>
                </a:cubicBezTo>
                <a:cubicBezTo>
                  <a:pt x="1365" y="1852"/>
                  <a:pt x="1428" y="1852"/>
                  <a:pt x="1467" y="1813"/>
                </a:cubicBezTo>
                <a:cubicBezTo>
                  <a:pt x="1506" y="1774"/>
                  <a:pt x="1506" y="1710"/>
                  <a:pt x="1467" y="1671"/>
                </a:cubicBezTo>
                <a:close/>
                <a:moveTo>
                  <a:pt x="2350" y="1175"/>
                </a:move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lose/>
                <a:moveTo>
                  <a:pt x="152" y="1175"/>
                </a:move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957511" y="1714500"/>
            <a:ext cx="3635375" cy="23241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FontTx/>
              <a:buNone/>
              <a:defRPr sz="800">
                <a:solidFill>
                  <a:schemeClr val="accent5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472337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extLst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  <p15:guide id="5" orient="horz" pos="972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accent5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676551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6835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4" r:id="rId2"/>
    <p:sldLayoutId id="2147483688" r:id="rId3"/>
    <p:sldLayoutId id="2147483675" r:id="rId4"/>
    <p:sldLayoutId id="2147483690" r:id="rId5"/>
    <p:sldLayoutId id="2147483691" r:id="rId6"/>
    <p:sldLayoutId id="2147483689" r:id="rId7"/>
    <p:sldLayoutId id="2147483676" r:id="rId8"/>
    <p:sldLayoutId id="2147483695" r:id="rId9"/>
    <p:sldLayoutId id="2147483677" r:id="rId10"/>
    <p:sldLayoutId id="2147483678" r:id="rId11"/>
    <p:sldLayoutId id="2147483679" r:id="rId12"/>
    <p:sldLayoutId id="2147483686" r:id="rId13"/>
    <p:sldLayoutId id="2147483687" r:id="rId14"/>
    <p:sldLayoutId id="2147483693" r:id="rId15"/>
    <p:sldLayoutId id="2147483680" r:id="rId16"/>
    <p:sldLayoutId id="2147483683" r:id="rId17"/>
    <p:sldLayoutId id="2147483682" r:id="rId18"/>
    <p:sldLayoutId id="2147483681" r:id="rId19"/>
    <p:sldLayoutId id="2147483692" r:id="rId20"/>
    <p:sldLayoutId id="2147483694" r:id="rId21"/>
    <p:sldLayoutId id="2147483684" r:id="rId22"/>
    <p:sldLayoutId id="2147483685" r:id="rId23"/>
    <p:sldLayoutId id="2147483696" r:id="rId24"/>
  </p:sldLayoutIdLst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hrpp.usc.edu/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14.png"/><Relationship Id="rId18" Type="http://schemas.openxmlformats.org/officeDocument/2006/relationships/customXml" Target="../ink/ink8.xml"/><Relationship Id="rId3" Type="http://schemas.openxmlformats.org/officeDocument/2006/relationships/image" Target="../media/image11.png"/><Relationship Id="rId7" Type="http://schemas.openxmlformats.org/officeDocument/2006/relationships/image" Target="../media/image110.png"/><Relationship Id="rId12" Type="http://schemas.openxmlformats.org/officeDocument/2006/relationships/customXml" Target="../ink/ink5.xml"/><Relationship Id="rId17" Type="http://schemas.openxmlformats.org/officeDocument/2006/relationships/image" Target="../media/image16.png"/><Relationship Id="rId2" Type="http://schemas.openxmlformats.org/officeDocument/2006/relationships/image" Target="../media/image10.png"/><Relationship Id="rId16" Type="http://schemas.openxmlformats.org/officeDocument/2006/relationships/customXml" Target="../ink/ink7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11" Type="http://schemas.openxmlformats.org/officeDocument/2006/relationships/image" Target="../media/image13.png"/><Relationship Id="rId5" Type="http://schemas.openxmlformats.org/officeDocument/2006/relationships/image" Target="../media/image100.png"/><Relationship Id="rId15" Type="http://schemas.openxmlformats.org/officeDocument/2006/relationships/image" Target="../media/image15.png"/><Relationship Id="rId10" Type="http://schemas.openxmlformats.org/officeDocument/2006/relationships/customXml" Target="../ink/ink4.xml"/><Relationship Id="rId19" Type="http://schemas.openxmlformats.org/officeDocument/2006/relationships/image" Target="../media/image17.png"/><Relationship Id="rId4" Type="http://schemas.openxmlformats.org/officeDocument/2006/relationships/customXml" Target="../ink/ink1.xml"/><Relationship Id="rId9" Type="http://schemas.openxmlformats.org/officeDocument/2006/relationships/image" Target="../media/image12.png"/><Relationship Id="rId14" Type="http://schemas.openxmlformats.org/officeDocument/2006/relationships/customXml" Target="../ink/ink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hrpp.usc.edu/training/citi/" TargetMode="External"/><Relationship Id="rId2" Type="http://schemas.openxmlformats.org/officeDocument/2006/relationships/hyperlink" Target="https://istar.usc.edu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hrpp.usc.edu/virtual-office-hours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IRB@usc.ed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jslayton@usc.edu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f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tree in a park&#10;&#10;Description automatically generated">
            <a:extLst>
              <a:ext uri="{FF2B5EF4-FFF2-40B4-BE49-F238E27FC236}">
                <a16:creationId xmlns:a16="http://schemas.microsoft.com/office/drawing/2014/main" id="{0E3E658D-0C62-2446-ACE8-7B359930718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9143998" cy="51435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3853FB7-4941-8A48-9AD3-B274D309BA51}"/>
              </a:ext>
            </a:extLst>
          </p:cNvPr>
          <p:cNvSpPr/>
          <p:nvPr/>
        </p:nvSpPr>
        <p:spPr>
          <a:xfrm>
            <a:off x="0" y="1315896"/>
            <a:ext cx="5915770" cy="310273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094808-7F6C-5F4A-92E9-613BB2D128B9}"/>
              </a:ext>
            </a:extLst>
          </p:cNvPr>
          <p:cNvSpPr txBox="1"/>
          <p:nvPr/>
        </p:nvSpPr>
        <p:spPr>
          <a:xfrm>
            <a:off x="278728" y="1567400"/>
            <a:ext cx="5637042" cy="28512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sz="3200" b="1" cap="all" spc="50" dirty="0">
                <a:solidFill>
                  <a:schemeClr val="bg2">
                    <a:lumMod val="25000"/>
                  </a:schemeClr>
                </a:solidFill>
                <a:latin typeface="Lato Black" panose="020F0A02020204030203" pitchFamily="34" charset="77"/>
              </a:rPr>
              <a:t>Human Research protection program (HRPP)</a:t>
            </a:r>
            <a:br>
              <a:rPr lang="en-US" sz="3200" b="1" cap="all" spc="50" dirty="0">
                <a:solidFill>
                  <a:schemeClr val="bg2">
                    <a:lumMod val="25000"/>
                  </a:schemeClr>
                </a:solidFill>
                <a:latin typeface="Lato Black" panose="020F0A02020204030203" pitchFamily="34" charset="77"/>
              </a:rPr>
            </a:br>
            <a:r>
              <a:rPr lang="en-US" sz="3200" b="1" cap="all" spc="50" dirty="0">
                <a:solidFill>
                  <a:schemeClr val="accent2"/>
                </a:solidFill>
                <a:latin typeface="Lato Black" panose="020F0A02020204030203" pitchFamily="34" charset="77"/>
              </a:rPr>
              <a:t>Social behavior/biomedical </a:t>
            </a:r>
            <a:r>
              <a:rPr lang="en-US" sz="3200" b="1" cap="all" spc="50" dirty="0" err="1">
                <a:solidFill>
                  <a:schemeClr val="accent2"/>
                </a:solidFill>
                <a:latin typeface="Lato Black" panose="020F0A02020204030203" pitchFamily="34" charset="77"/>
              </a:rPr>
              <a:t>IRb</a:t>
            </a:r>
            <a:r>
              <a:rPr lang="en-US" sz="3200" b="1" spc="50" dirty="0" err="1">
                <a:solidFill>
                  <a:schemeClr val="accent2"/>
                </a:solidFill>
                <a:latin typeface="Lato Black" panose="020F0A02020204030203" pitchFamily="34" charset="77"/>
              </a:rPr>
              <a:t>s</a:t>
            </a:r>
            <a:endParaRPr lang="en-US" sz="3200" b="1" cap="all" spc="50" dirty="0">
              <a:solidFill>
                <a:schemeClr val="accent2"/>
              </a:solidFill>
              <a:latin typeface="Lato Black" panose="020F0A02020204030203" pitchFamily="34" charset="77"/>
            </a:endParaRPr>
          </a:p>
          <a:p>
            <a:pPr>
              <a:lnSpc>
                <a:spcPts val="2200"/>
              </a:lnSpc>
            </a:pPr>
            <a:r>
              <a:rPr lang="en-US" sz="1800" b="1" cap="all" spc="50" dirty="0">
                <a:latin typeface="Lato Black" panose="020F0A02020204030203" pitchFamily="34" charset="0"/>
              </a:rPr>
              <a:t>RoseAnn Fleming</a:t>
            </a:r>
          </a:p>
          <a:p>
            <a:pPr>
              <a:lnSpc>
                <a:spcPts val="2200"/>
              </a:lnSpc>
            </a:pPr>
            <a:r>
              <a:rPr lang="en-US" sz="1800" b="1" cap="all" spc="50" dirty="0">
                <a:latin typeface="Lato Black" panose="020F0A02020204030203" pitchFamily="34" charset="0"/>
              </a:rPr>
              <a:t>08/18/2023</a:t>
            </a:r>
            <a:endParaRPr lang="en-US" sz="1800" b="1" cap="all" spc="50" dirty="0">
              <a:solidFill>
                <a:srgbClr val="FF0000"/>
              </a:solidFill>
              <a:latin typeface="Lato Black" panose="020F0A02020204030203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2363005-912A-6747-A672-8E1EB016BCE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0337" y="2571750"/>
            <a:ext cx="1748172" cy="40909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900203A-4EC0-9E4A-B863-6CFB05339BDD}"/>
              </a:ext>
            </a:extLst>
          </p:cNvPr>
          <p:cNvCxnSpPr>
            <a:cxnSpLocks/>
          </p:cNvCxnSpPr>
          <p:nvPr/>
        </p:nvCxnSpPr>
        <p:spPr>
          <a:xfrm>
            <a:off x="295980" y="1449599"/>
            <a:ext cx="685800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433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C5BC5F-9110-4F30-85F4-D911E7E529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4202" y="575841"/>
            <a:ext cx="7953374" cy="534232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Org Chart</a:t>
            </a:r>
            <a:endParaRPr 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989F669-61E9-DD41-A2D8-45D7042E58A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3725" y="959101"/>
            <a:ext cx="7953374" cy="141344"/>
          </a:xfrm>
        </p:spPr>
        <p:txBody>
          <a:bodyPr/>
          <a:lstStyle/>
          <a:p>
            <a:endParaRPr lang="en-US" sz="11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32ED29D7-6B8E-0BB9-4B8B-93CDDC9132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2" y="1483705"/>
            <a:ext cx="7953374" cy="335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30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C5BC5F-9110-4F30-85F4-D911E7E529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4202" y="575841"/>
            <a:ext cx="7953374" cy="534232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USC IRBs and partnerships</a:t>
            </a:r>
            <a:endParaRPr 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45F561-4D20-4F09-B717-E76631D1BECE}"/>
              </a:ext>
            </a:extLst>
          </p:cNvPr>
          <p:cNvSpPr/>
          <p:nvPr/>
        </p:nvSpPr>
        <p:spPr>
          <a:xfrm>
            <a:off x="344905" y="1364971"/>
            <a:ext cx="5428098" cy="1250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17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chemeClr val="accent1"/>
                </a:solidFill>
              </a:rPr>
              <a:t>USC Biomedical IRB (BIRB)</a:t>
            </a:r>
          </a:p>
          <a:p>
            <a:pPr marL="628650" lvl="1" indent="-285750">
              <a:lnSpc>
                <a:spcPts val="17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sz="1200" dirty="0">
                <a:solidFill>
                  <a:schemeClr val="accent1"/>
                </a:solidFill>
              </a:rPr>
              <a:t>Drug and Device/FDA</a:t>
            </a:r>
          </a:p>
          <a:p>
            <a:pPr marL="285750" indent="-285750">
              <a:lnSpc>
                <a:spcPts val="17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chemeClr val="accent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USC Social Behavioral IRB (SBIRB)</a:t>
            </a:r>
          </a:p>
          <a:p>
            <a:pPr marL="628650" lvl="1" indent="-285750">
              <a:lnSpc>
                <a:spcPts val="17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sz="1200" dirty="0">
                <a:solidFill>
                  <a:schemeClr val="accent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Surveys, observations, interviews.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989F669-61E9-DD41-A2D8-45D7042E58A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3725" y="959101"/>
            <a:ext cx="7953374" cy="141344"/>
          </a:xfrm>
        </p:spPr>
        <p:txBody>
          <a:bodyPr/>
          <a:lstStyle/>
          <a:p>
            <a:endParaRPr lang="en-US" sz="11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348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C5BC5F-9110-4F30-85F4-D911E7E529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General Information</a:t>
            </a:r>
            <a:endParaRPr 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BBBF53D9-AE01-AC44-DE22-C4EA3AF0E3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" y="1211580"/>
            <a:ext cx="7543800" cy="367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528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C5BC5F-9110-4F30-85F4-D911E7E529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General Information</a:t>
            </a:r>
            <a:endParaRPr 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4FA4692-BBBE-4335-AB12-4F6E8B83F585}"/>
              </a:ext>
            </a:extLst>
          </p:cNvPr>
          <p:cNvSpPr txBox="1">
            <a:spLocks/>
          </p:cNvSpPr>
          <p:nvPr/>
        </p:nvSpPr>
        <p:spPr>
          <a:xfrm>
            <a:off x="584202" y="1483895"/>
            <a:ext cx="7509040" cy="2700505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685800" rtl="0" eaLnBrk="1" latinLnBrk="0" hangingPunct="1">
              <a:lnSpc>
                <a:spcPts val="1200"/>
              </a:lnSpc>
              <a:spcBef>
                <a:spcPts val="0"/>
              </a:spcBef>
              <a:buFont typeface="Arial" panose="020B0604020202020204" pitchFamily="34" charset="0"/>
              <a:buNone/>
              <a:defRPr sz="900" b="0" kern="1200" cap="none" spc="0" baseline="0">
                <a:solidFill>
                  <a:schemeClr val="accent4"/>
                </a:solidFill>
                <a:latin typeface="Lato" panose="020F05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endParaRPr lang="en-US" sz="2400" dirty="0"/>
          </a:p>
          <a:p>
            <a:pPr>
              <a:lnSpc>
                <a:spcPct val="100000"/>
              </a:lnSpc>
            </a:pPr>
            <a:r>
              <a:rPr lang="en-US" sz="2400" dirty="0"/>
              <a:t>HRPP website (</a:t>
            </a:r>
            <a:r>
              <a:rPr lang="en-US" sz="2400" dirty="0">
                <a:hlinkClick r:id="rId2"/>
              </a:rPr>
              <a:t>https://hrpp.usc.edu/</a:t>
            </a:r>
            <a:r>
              <a:rPr lang="en-US" sz="2400" dirty="0"/>
              <a:t>) for regular updates regarding:</a:t>
            </a:r>
          </a:p>
          <a:p>
            <a:pPr marL="749808" lvl="1" indent="-457200">
              <a:buFont typeface="+mj-lt"/>
              <a:buAutoNum type="arabicPeriod"/>
            </a:pPr>
            <a:r>
              <a:rPr lang="en-US" dirty="0"/>
              <a:t>Submission process</a:t>
            </a:r>
          </a:p>
          <a:p>
            <a:pPr marL="749808" lvl="1" indent="-457200">
              <a:buFont typeface="+mj-lt"/>
              <a:buAutoNum type="arabicPeriod"/>
            </a:pPr>
            <a:r>
              <a:rPr lang="en-US" dirty="0"/>
              <a:t>Frequently asked questions</a:t>
            </a:r>
          </a:p>
          <a:p>
            <a:pPr marL="749808" lvl="1" indent="-457200">
              <a:buFont typeface="+mj-lt"/>
              <a:buAutoNum type="arabicPeriod"/>
            </a:pPr>
            <a:r>
              <a:rPr lang="en-US" dirty="0"/>
              <a:t>Templates</a:t>
            </a:r>
          </a:p>
          <a:p>
            <a:pPr marL="749808" lvl="1" indent="-457200">
              <a:buFont typeface="+mj-lt"/>
              <a:buAutoNum type="arabicPeriod"/>
            </a:pPr>
            <a:r>
              <a:rPr lang="en-US" dirty="0"/>
              <a:t>Ceded Review</a:t>
            </a:r>
          </a:p>
          <a:p>
            <a:pPr marL="749808" lvl="1" indent="-457200">
              <a:buFont typeface="+mj-lt"/>
              <a:buAutoNum type="arabicPeriod"/>
            </a:pPr>
            <a:r>
              <a:rPr lang="en-US" dirty="0"/>
              <a:t>Wait times for assignment to an IRB analyst for review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206E698-EBFF-A44C-9D63-F1B6F3A6BC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3725" y="959100"/>
            <a:ext cx="5876086" cy="321060"/>
          </a:xfrm>
        </p:spPr>
        <p:txBody>
          <a:bodyPr/>
          <a:lstStyle/>
          <a:p>
            <a:r>
              <a:rPr lang="en-US" sz="1100" dirty="0">
                <a:solidFill>
                  <a:schemeClr val="bg2">
                    <a:lumMod val="25000"/>
                  </a:schemeClr>
                </a:solidFill>
              </a:rPr>
              <a:t>The Office for the Protection of Research Subjects formally changed their name to Human Research Protection Program </a:t>
            </a:r>
          </a:p>
        </p:txBody>
      </p:sp>
    </p:spTree>
    <p:extLst>
      <p:ext uri="{BB962C8B-B14F-4D97-AF65-F5344CB8AC3E}">
        <p14:creationId xmlns:p14="http://schemas.microsoft.com/office/powerpoint/2010/main" val="4105950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C5BC5F-9110-4F30-85F4-D911E7E529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lvl="1" indent="0">
              <a:buNone/>
            </a:pPr>
            <a:r>
              <a:rPr lang="en-US" b="1" dirty="0">
                <a:solidFill>
                  <a:schemeClr val="accent2"/>
                </a:solidFill>
              </a:rPr>
              <a:t>WEBSITE INFORMATION</a:t>
            </a:r>
            <a:endParaRPr 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83F53C-E45D-92D4-E089-E899CA4A30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473" y="2410192"/>
            <a:ext cx="5877053" cy="3231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3596B95-B9ED-EEA2-E916-41AE443F2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6221" y="959101"/>
            <a:ext cx="6224305" cy="405430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BD57A21-3A9A-5F76-2176-785DDBFDB946}"/>
                  </a:ext>
                </a:extLst>
              </p14:cNvPr>
              <p14:cNvContentPartPr/>
              <p14:nvPr/>
            </p14:nvContentPartPr>
            <p14:xfrm>
              <a:off x="1631916" y="1290960"/>
              <a:ext cx="594000" cy="43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BD57A21-3A9A-5F76-2176-785DDBFDB94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78276" y="1183320"/>
                <a:ext cx="701640" cy="21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9B18E8C-E395-4F07-A2B7-FCF53D540CA0}"/>
                  </a:ext>
                </a:extLst>
              </p14:cNvPr>
              <p14:cNvContentPartPr/>
              <p14:nvPr/>
            </p14:nvContentPartPr>
            <p14:xfrm>
              <a:off x="4745196" y="1262880"/>
              <a:ext cx="214200" cy="32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9B18E8C-E395-4F07-A2B7-FCF53D540CA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691556" y="1154880"/>
                <a:ext cx="321840" cy="21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FE3CA48-06F1-96D6-A868-5E89CDE82B03}"/>
                  </a:ext>
                </a:extLst>
              </p14:cNvPr>
              <p14:cNvContentPartPr/>
              <p14:nvPr/>
            </p14:nvContentPartPr>
            <p14:xfrm>
              <a:off x="2374236" y="1249920"/>
              <a:ext cx="408240" cy="82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FE3CA48-06F1-96D6-A868-5E89CDE82B0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320236" y="1142280"/>
                <a:ext cx="515880" cy="22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54C87A0-C31A-4915-777C-7CF8AD6AB8FF}"/>
                  </a:ext>
                </a:extLst>
              </p14:cNvPr>
              <p14:cNvContentPartPr/>
              <p14:nvPr/>
            </p14:nvContentPartPr>
            <p14:xfrm>
              <a:off x="2990556" y="1243080"/>
              <a:ext cx="1123560" cy="252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54C87A0-C31A-4915-777C-7CF8AD6AB8F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936916" y="1135440"/>
                <a:ext cx="1231200" cy="24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592627B-AED8-1D59-E5FD-13DC91151F78}"/>
                  </a:ext>
                </a:extLst>
              </p14:cNvPr>
              <p14:cNvContentPartPr/>
              <p14:nvPr/>
            </p14:nvContentPartPr>
            <p14:xfrm>
              <a:off x="4278996" y="1227960"/>
              <a:ext cx="318240" cy="32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592627B-AED8-1D59-E5FD-13DC91151F7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224996" y="1119960"/>
                <a:ext cx="425880" cy="21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023D64F1-4C31-E648-EE1C-427353D10E29}"/>
                  </a:ext>
                </a:extLst>
              </p14:cNvPr>
              <p14:cNvContentPartPr/>
              <p14:nvPr/>
            </p14:nvContentPartPr>
            <p14:xfrm>
              <a:off x="5158836" y="1256040"/>
              <a:ext cx="246960" cy="21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023D64F1-4C31-E648-EE1C-427353D10E2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104836" y="1148040"/>
                <a:ext cx="354600" cy="21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187170C4-57E6-1391-2F0D-602542A09346}"/>
                  </a:ext>
                </a:extLst>
              </p14:cNvPr>
              <p14:cNvContentPartPr/>
              <p14:nvPr/>
            </p14:nvContentPartPr>
            <p14:xfrm>
              <a:off x="5641956" y="1260720"/>
              <a:ext cx="245520" cy="68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187170C4-57E6-1391-2F0D-602542A09346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588316" y="1153080"/>
                <a:ext cx="353160" cy="22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01613285-7C5C-6B6C-581C-6BBE0BCB7184}"/>
                  </a:ext>
                </a:extLst>
              </p14:cNvPr>
              <p14:cNvContentPartPr/>
              <p14:nvPr/>
            </p14:nvContentPartPr>
            <p14:xfrm>
              <a:off x="6075756" y="1225440"/>
              <a:ext cx="1191960" cy="244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01613285-7C5C-6B6C-581C-6BBE0BCB7184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022116" y="1117800"/>
                <a:ext cx="1299600" cy="240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78384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C5BC5F-9110-4F30-85F4-D911E7E529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lvl="1" indent="0">
              <a:buNone/>
            </a:pPr>
            <a:r>
              <a:rPr lang="en-US" b="1" dirty="0">
                <a:solidFill>
                  <a:schemeClr val="accent2"/>
                </a:solidFill>
              </a:rPr>
              <a:t>GETTING STARTED</a:t>
            </a:r>
            <a:endParaRPr 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83F53C-E45D-92D4-E089-E899CA4A30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473" y="2410192"/>
            <a:ext cx="5877053" cy="323116"/>
          </a:xfrm>
          <a:prstGeom prst="rect">
            <a:avLst/>
          </a:prstGeom>
        </p:spPr>
      </p:pic>
      <p:pic>
        <p:nvPicPr>
          <p:cNvPr id="5" name="Picture 4" descr="A screenshot of a computer">
            <a:extLst>
              <a:ext uri="{FF2B5EF4-FFF2-40B4-BE49-F238E27FC236}">
                <a16:creationId xmlns:a16="http://schemas.microsoft.com/office/drawing/2014/main" id="{F269BC18-C239-8C55-C15E-508C8B16E0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" y="959100"/>
            <a:ext cx="7452360" cy="3861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28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C5BC5F-9110-4F30-85F4-D911E7E529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5313" y="606321"/>
            <a:ext cx="7953374" cy="383260"/>
          </a:xfrm>
        </p:spPr>
        <p:txBody>
          <a:bodyPr/>
          <a:lstStyle/>
          <a:p>
            <a:pPr marL="342900" lvl="1" indent="0">
              <a:buNone/>
            </a:pPr>
            <a:r>
              <a:rPr lang="en-US" b="1" dirty="0">
                <a:solidFill>
                  <a:schemeClr val="accent2"/>
                </a:solidFill>
              </a:rPr>
              <a:t>IRB PAGE</a:t>
            </a:r>
            <a:endParaRPr 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83F53C-E45D-92D4-E089-E899CA4A30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473" y="2410192"/>
            <a:ext cx="5877053" cy="323116"/>
          </a:xfrm>
          <a:prstGeom prst="rect">
            <a:avLst/>
          </a:prstGeom>
        </p:spPr>
      </p:pic>
      <p:pic>
        <p:nvPicPr>
          <p:cNvPr id="8" name="Picture 7" descr="A close-up of a document&#10;&#10;Description automatically generated">
            <a:extLst>
              <a:ext uri="{FF2B5EF4-FFF2-40B4-BE49-F238E27FC236}">
                <a16:creationId xmlns:a16="http://schemas.microsoft.com/office/drawing/2014/main" id="{95A9704C-16E1-487E-24A4-472E7E08D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" y="989581"/>
            <a:ext cx="8458200" cy="382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542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C5BC5F-9110-4F30-85F4-D911E7E529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5313" y="606321"/>
            <a:ext cx="7953374" cy="383260"/>
          </a:xfrm>
        </p:spPr>
        <p:txBody>
          <a:bodyPr/>
          <a:lstStyle/>
          <a:p>
            <a:pPr marL="342900" lvl="1" indent="0">
              <a:buNone/>
            </a:pPr>
            <a:r>
              <a:rPr lang="en-US" b="1" dirty="0">
                <a:solidFill>
                  <a:schemeClr val="accent2"/>
                </a:solidFill>
              </a:rPr>
              <a:t>RESEARCH PAGE</a:t>
            </a:r>
            <a:endParaRPr 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83F53C-E45D-92D4-E089-E899CA4A30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473" y="2410192"/>
            <a:ext cx="5877053" cy="323116"/>
          </a:xfrm>
          <a:prstGeom prst="rect">
            <a:avLst/>
          </a:prstGeom>
        </p:spPr>
      </p:pic>
      <p:pic>
        <p:nvPicPr>
          <p:cNvPr id="8" name="Picture 7" descr="A close-up of a website&#10;&#10;Description automatically generated">
            <a:extLst>
              <a:ext uri="{FF2B5EF4-FFF2-40B4-BE49-F238E27FC236}">
                <a16:creationId xmlns:a16="http://schemas.microsoft.com/office/drawing/2014/main" id="{A4C03E56-4D13-78F0-E057-B7CF56B8DE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90" y="989581"/>
            <a:ext cx="8309610" cy="385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094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C5BC5F-9110-4F30-85F4-D911E7E529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Submission insights</a:t>
            </a:r>
            <a:endParaRPr 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4FA4692-BBBE-4335-AB12-4F6E8B83F585}"/>
              </a:ext>
            </a:extLst>
          </p:cNvPr>
          <p:cNvSpPr txBox="1">
            <a:spLocks/>
          </p:cNvSpPr>
          <p:nvPr/>
        </p:nvSpPr>
        <p:spPr>
          <a:xfrm>
            <a:off x="584202" y="959101"/>
            <a:ext cx="7509040" cy="3821446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685800" rtl="0" eaLnBrk="1" latinLnBrk="0" hangingPunct="1">
              <a:lnSpc>
                <a:spcPts val="1200"/>
              </a:lnSpc>
              <a:spcBef>
                <a:spcPts val="0"/>
              </a:spcBef>
              <a:buFont typeface="Arial" panose="020B0604020202020204" pitchFamily="34" charset="0"/>
              <a:buNone/>
              <a:defRPr sz="900" b="0" kern="1200" cap="none" spc="0" baseline="0">
                <a:solidFill>
                  <a:schemeClr val="accent4"/>
                </a:solidFill>
                <a:latin typeface="Lato" panose="020F05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400" dirty="0"/>
              <a:t>Insights</a:t>
            </a:r>
          </a:p>
          <a:p>
            <a:pPr marL="749808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Complete applications reduce delays in review</a:t>
            </a:r>
          </a:p>
          <a:p>
            <a:pPr marL="921385" lvl="2" indent="-40005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dirty="0"/>
              <a:t>Language that can be understood by the reviewer</a:t>
            </a:r>
          </a:p>
          <a:p>
            <a:pPr marL="921385" lvl="2" indent="-40005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dirty="0"/>
              <a:t>All information necessary for the reviewer to make a risk determination</a:t>
            </a:r>
          </a:p>
          <a:p>
            <a:pPr marL="921385" lvl="2" indent="-40005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dirty="0"/>
              <a:t>All instruments that will be used for the study</a:t>
            </a:r>
          </a:p>
          <a:p>
            <a:pPr marL="921385" lvl="2" indent="-40005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dirty="0"/>
              <a:t>Consent/permission/assent documents</a:t>
            </a:r>
          </a:p>
          <a:p>
            <a:pPr marL="921385" lvl="2" indent="-40005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dirty="0"/>
              <a:t>All necessary additional information (e.g., SOP, Suicide Plan).</a:t>
            </a:r>
          </a:p>
          <a:p>
            <a:pPr marL="749808" lvl="1" indent="-457200">
              <a:buFont typeface="+mj-lt"/>
              <a:buAutoNum type="arabicPeriod"/>
            </a:pPr>
            <a:r>
              <a:rPr lang="en-US" dirty="0"/>
              <a:t>Clock starts ticking once the application has been submitted (signed off by all relevant parties) and not before</a:t>
            </a:r>
          </a:p>
          <a:p>
            <a:pPr marL="749808" lvl="1" indent="-457200">
              <a:buFont typeface="+mj-lt"/>
              <a:buAutoNum type="arabicPeriod"/>
            </a:pPr>
            <a:r>
              <a:rPr lang="en-US" dirty="0"/>
              <a:t>Timely response to contingencies and questions</a:t>
            </a:r>
          </a:p>
          <a:p>
            <a:pPr marL="932688" lvl="2" indent="-457200">
              <a:buFont typeface="+mj-lt"/>
              <a:buAutoNum type="alphaLcPeriod"/>
            </a:pPr>
            <a:r>
              <a:rPr lang="en-US" dirty="0"/>
              <a:t>1-3 business days </a:t>
            </a:r>
          </a:p>
          <a:p>
            <a:pPr marL="932688" lvl="2" indent="-457200">
              <a:buFont typeface="+mj-lt"/>
              <a:buAutoNum type="alphaLcPeriod"/>
            </a:pPr>
            <a:r>
              <a:rPr lang="en-US" dirty="0"/>
              <a:t>4 or more business days=return to the back of the queue</a:t>
            </a:r>
          </a:p>
        </p:txBody>
      </p:sp>
    </p:spTree>
    <p:extLst>
      <p:ext uri="{BB962C8B-B14F-4D97-AF65-F5344CB8AC3E}">
        <p14:creationId xmlns:p14="http://schemas.microsoft.com/office/powerpoint/2010/main" val="3116922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C5BC5F-9110-4F30-85F4-D911E7E529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Follow up</a:t>
            </a:r>
            <a:endParaRPr 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4FA4692-BBBE-4335-AB12-4F6E8B83F585}"/>
              </a:ext>
            </a:extLst>
          </p:cNvPr>
          <p:cNvSpPr txBox="1">
            <a:spLocks/>
          </p:cNvSpPr>
          <p:nvPr/>
        </p:nvSpPr>
        <p:spPr>
          <a:xfrm>
            <a:off x="584202" y="1483895"/>
            <a:ext cx="7509040" cy="2700505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685800" rtl="0" eaLnBrk="1" latinLnBrk="0" hangingPunct="1">
              <a:lnSpc>
                <a:spcPts val="1200"/>
              </a:lnSpc>
              <a:spcBef>
                <a:spcPts val="0"/>
              </a:spcBef>
              <a:buFont typeface="Arial" panose="020B0604020202020204" pitchFamily="34" charset="0"/>
              <a:buNone/>
              <a:defRPr sz="900" b="0" kern="1200" cap="none" spc="0" baseline="0">
                <a:solidFill>
                  <a:schemeClr val="accent4"/>
                </a:solidFill>
                <a:latin typeface="Lato" panose="020F05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400" dirty="0"/>
              <a:t>Education and Support</a:t>
            </a:r>
          </a:p>
          <a:p>
            <a:pPr marL="749808" lvl="1" indent="-457200">
              <a:buFont typeface="+mj-lt"/>
              <a:buAutoNum type="arabicPeriod"/>
            </a:pPr>
            <a:r>
              <a:rPr lang="en-US" dirty="0"/>
              <a:t>iStar  (</a:t>
            </a:r>
            <a:r>
              <a:rPr lang="en-US" dirty="0">
                <a:hlinkClick r:id="rId2"/>
              </a:rPr>
              <a:t>https://istar.usc.edu</a:t>
            </a:r>
            <a:r>
              <a:rPr lang="en-US" dirty="0"/>
              <a:t>)</a:t>
            </a:r>
          </a:p>
          <a:p>
            <a:pPr marL="1092708" lvl="2" indent="-457200">
              <a:buFont typeface="+mj-lt"/>
              <a:buAutoNum type="arabicPeriod"/>
            </a:pPr>
            <a:r>
              <a:rPr lang="en-US" dirty="0"/>
              <a:t>iStar Tech Support (</a:t>
            </a:r>
            <a:r>
              <a:rPr lang="en-US" dirty="0" err="1"/>
              <a:t>istar@usc.edu</a:t>
            </a:r>
            <a:r>
              <a:rPr lang="en-US" dirty="0"/>
              <a:t>)</a:t>
            </a:r>
          </a:p>
          <a:p>
            <a:pPr marL="749808" lvl="1" indent="-457200">
              <a:buFont typeface="+mj-lt"/>
              <a:buAutoNum type="arabicPeriod"/>
            </a:pPr>
            <a:r>
              <a:rPr lang="en-US" dirty="0"/>
              <a:t>CITI (</a:t>
            </a:r>
            <a:r>
              <a:rPr lang="en-US" dirty="0">
                <a:hlinkClick r:id="rId3"/>
              </a:rPr>
              <a:t>https://hrpp.usc.edu/training/citi/</a:t>
            </a:r>
            <a:r>
              <a:rPr lang="en-US" dirty="0"/>
              <a:t>)</a:t>
            </a:r>
          </a:p>
          <a:p>
            <a:pPr marL="1092708" lvl="2" indent="-457200">
              <a:buFont typeface="+mj-lt"/>
              <a:buAutoNum type="arabicPeriod"/>
            </a:pPr>
            <a:r>
              <a:rPr lang="en-US" dirty="0"/>
              <a:t>USC’s CITI Helpdesk (</a:t>
            </a:r>
            <a:r>
              <a:rPr lang="en-US" dirty="0" err="1"/>
              <a:t>citi@usc.edu</a:t>
            </a:r>
            <a:r>
              <a:rPr lang="en-US" dirty="0"/>
              <a:t>)</a:t>
            </a:r>
          </a:p>
          <a:p>
            <a:pPr marL="749808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HRPP Contact  (email, phone, Zoom)</a:t>
            </a:r>
          </a:p>
          <a:p>
            <a:pPr marL="749808" lvl="1" indent="-457200">
              <a:buFont typeface="+mj-lt"/>
              <a:buAutoNum type="arabicPeriod"/>
            </a:pPr>
            <a:r>
              <a:rPr lang="en-US" dirty="0"/>
              <a:t>Office hours (</a:t>
            </a:r>
            <a:r>
              <a:rPr lang="en-US" dirty="0">
                <a:hlinkClick r:id="rId4"/>
              </a:rPr>
              <a:t>https://hrpp.usc.edu/virtual-office-hours/</a:t>
            </a:r>
            <a:r>
              <a:rPr lang="en-US" dirty="0"/>
              <a:t>)</a:t>
            </a:r>
          </a:p>
          <a:p>
            <a:pPr marL="749808" lvl="1" indent="-457200">
              <a:buFont typeface="+mj-lt"/>
              <a:buAutoNum type="arabicPeriod"/>
            </a:pPr>
            <a:r>
              <a:rPr lang="en-US" dirty="0"/>
              <a:t>Tailored Ed Sessions for faculty and students</a:t>
            </a:r>
          </a:p>
          <a:p>
            <a:pPr marL="932688" lvl="2" indent="-457200">
              <a:buFont typeface="+mj-lt"/>
              <a:buAutoNum type="roman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37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C5BC5F-9110-4F30-85F4-D911E7E529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Follow up</a:t>
            </a:r>
            <a:endParaRPr 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E5CEE2C3-DDF7-2FCB-06FE-7A287C67B0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2" y="1131570"/>
            <a:ext cx="8068308" cy="362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763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AA9896F-60F6-4F44-9112-C55B3569BF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/>
              <a:t>contact </a:t>
            </a:r>
            <a:r>
              <a:rPr lang="en-US" b="1" dirty="0">
                <a:solidFill>
                  <a:schemeClr val="accent2"/>
                </a:solidFill>
              </a:rPr>
              <a:t>names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5DFE8C-B710-46D8-9B50-938F170E5F64}"/>
              </a:ext>
            </a:extLst>
          </p:cNvPr>
          <p:cNvSpPr txBox="1"/>
          <p:nvPr/>
        </p:nvSpPr>
        <p:spPr>
          <a:xfrm>
            <a:off x="584202" y="1046866"/>
            <a:ext cx="6507974" cy="43016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endParaRPr lang="en-US" sz="1400" spc="40" dirty="0">
              <a:solidFill>
                <a:schemeClr val="tx1">
                  <a:lumMod val="75000"/>
                  <a:lumOff val="25000"/>
                </a:schemeClr>
              </a:solidFill>
              <a:latin typeface="Lato" panose="020F0502020204030203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400" spc="40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USC IRBs &amp; HRPP</a:t>
            </a:r>
            <a:endParaRPr lang="en-US" sz="1400" spc="40" dirty="0">
              <a:solidFill>
                <a:schemeClr val="tx1">
                  <a:lumMod val="75000"/>
                  <a:lumOff val="25000"/>
                </a:schemeClr>
              </a:solidFill>
              <a:latin typeface="Lato" panose="020F0502020204030203" pitchFamily="34" charset="0"/>
              <a:ea typeface="Open Sans Light" panose="020B0306030504020204" pitchFamily="34" charset="0"/>
              <a:cs typeface="Open Sans Light" panose="020B0306030504020204" pitchFamily="34" charset="0"/>
              <a:hlinkClick r:id="rId3"/>
            </a:endParaRPr>
          </a:p>
          <a:p>
            <a:r>
              <a:rPr lang="en-US" sz="1400" spc="40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  <a:hlinkClick r:id="rId3"/>
              </a:rPr>
              <a:t>hrpp@usc.edu</a:t>
            </a:r>
            <a:r>
              <a:rPr lang="en-US" sz="1400" spc="40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</a:p>
          <a:p>
            <a:endParaRPr lang="en-US" sz="1400" spc="40" dirty="0">
              <a:solidFill>
                <a:schemeClr val="tx1">
                  <a:lumMod val="75000"/>
                  <a:lumOff val="25000"/>
                </a:schemeClr>
              </a:solidFill>
              <a:latin typeface="Lato" panose="020F0502020204030203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400" spc="40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(323) 442 0114</a:t>
            </a:r>
          </a:p>
          <a:p>
            <a:pPr>
              <a:lnSpc>
                <a:spcPct val="130000"/>
              </a:lnSpc>
            </a:pPr>
            <a:endParaRPr lang="en-US" sz="1400" spc="40" dirty="0">
              <a:solidFill>
                <a:schemeClr val="tx1">
                  <a:lumMod val="75000"/>
                  <a:lumOff val="25000"/>
                </a:schemeClr>
              </a:solidFill>
              <a:latin typeface="Lato" panose="020F0502020204030203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ts val="1700"/>
              </a:lnSpc>
            </a:pPr>
            <a:r>
              <a:rPr lang="en-US" sz="1400" spc="40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Julie Slayton, JD, PhD.</a:t>
            </a:r>
          </a:p>
          <a:p>
            <a:pPr>
              <a:lnSpc>
                <a:spcPts val="1700"/>
              </a:lnSpc>
            </a:pPr>
            <a:r>
              <a:rPr lang="en-US" sz="1400" spc="40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Director HRPP </a:t>
            </a:r>
          </a:p>
          <a:p>
            <a:pPr>
              <a:lnSpc>
                <a:spcPts val="1700"/>
              </a:lnSpc>
            </a:pPr>
            <a:r>
              <a:rPr lang="en-US" sz="1400" spc="40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  <a:hlinkClick r:id="rId4"/>
              </a:rPr>
              <a:t>jslayton@usc.edu</a:t>
            </a:r>
            <a:r>
              <a:rPr lang="en-US" sz="1400" spc="40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</a:p>
          <a:p>
            <a:pPr>
              <a:lnSpc>
                <a:spcPts val="1700"/>
              </a:lnSpc>
            </a:pPr>
            <a:r>
              <a:rPr lang="en-US" sz="1400" spc="40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Zoom: </a:t>
            </a:r>
            <a:r>
              <a:rPr lang="en-US" sz="1400" spc="4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jslayton</a:t>
            </a:r>
            <a:endParaRPr lang="en-US" sz="1400" spc="40" dirty="0">
              <a:solidFill>
                <a:schemeClr val="tx1">
                  <a:lumMod val="75000"/>
                  <a:lumOff val="25000"/>
                </a:schemeClr>
              </a:solidFill>
              <a:latin typeface="Lato" panose="020F0502020204030203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ts val="1700"/>
              </a:lnSpc>
            </a:pPr>
            <a:endParaRPr lang="en-US" sz="1400" spc="40" dirty="0">
              <a:solidFill>
                <a:schemeClr val="tx1">
                  <a:lumMod val="75000"/>
                  <a:lumOff val="25000"/>
                </a:schemeClr>
              </a:solidFill>
              <a:latin typeface="Lato" panose="020F0502020204030203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ts val="1700"/>
              </a:lnSpc>
            </a:pPr>
            <a:endParaRPr lang="en-US" sz="1200" spc="40" dirty="0">
              <a:solidFill>
                <a:schemeClr val="tx1">
                  <a:lumMod val="75000"/>
                  <a:lumOff val="25000"/>
                </a:schemeClr>
              </a:solidFill>
              <a:latin typeface="Lato" panose="020F0502020204030203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ts val="1700"/>
              </a:lnSpc>
            </a:pPr>
            <a:endParaRPr lang="en-US" sz="1200" spc="40" dirty="0">
              <a:solidFill>
                <a:schemeClr val="tx1">
                  <a:lumMod val="75000"/>
                  <a:lumOff val="25000"/>
                </a:schemeClr>
              </a:solidFill>
              <a:latin typeface="Lato" panose="020F0502020204030203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ts val="1700"/>
              </a:lnSpc>
            </a:pPr>
            <a:endParaRPr lang="en-US" sz="1200" spc="40" dirty="0">
              <a:solidFill>
                <a:schemeClr val="tx1">
                  <a:lumMod val="75000"/>
                  <a:lumOff val="25000"/>
                </a:schemeClr>
              </a:solidFill>
              <a:latin typeface="Lato" panose="020F0502020204030203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ts val="1700"/>
              </a:lnSpc>
            </a:pPr>
            <a:endParaRPr lang="en-US" sz="1200" spc="40" dirty="0">
              <a:solidFill>
                <a:schemeClr val="tx1">
                  <a:lumMod val="75000"/>
                  <a:lumOff val="25000"/>
                </a:schemeClr>
              </a:solidFill>
              <a:latin typeface="Lato" panose="020F0502020204030203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ts val="1700"/>
              </a:lnSpc>
            </a:pPr>
            <a:endParaRPr lang="en-US" sz="1200" spc="40" dirty="0">
              <a:solidFill>
                <a:schemeClr val="tx1">
                  <a:lumMod val="75000"/>
                  <a:lumOff val="25000"/>
                </a:schemeClr>
              </a:solidFill>
              <a:latin typeface="Lato" panose="020F0502020204030203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ts val="1700"/>
              </a:lnSpc>
            </a:pPr>
            <a:endParaRPr lang="en-US" sz="1200" spc="40" dirty="0">
              <a:solidFill>
                <a:schemeClr val="tx1">
                  <a:lumMod val="75000"/>
                  <a:lumOff val="25000"/>
                </a:schemeClr>
              </a:solidFill>
              <a:latin typeface="Lato" panose="020F0502020204030203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ts val="2000"/>
              </a:lnSpc>
            </a:pP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Lato" panose="020F0502020204030203" pitchFamily="34" charset="77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ts val="2000"/>
              </a:lnSpc>
            </a:pP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1974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F87D69B-0D48-48B6-94EF-DA0F842B950D}"/>
              </a:ext>
            </a:extLst>
          </p:cNvPr>
          <p:cNvSpPr/>
          <p:nvPr/>
        </p:nvSpPr>
        <p:spPr>
          <a:xfrm>
            <a:off x="1" y="-1"/>
            <a:ext cx="9144000" cy="30508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2E5A025-B9EC-4B3B-8A5A-78BE0B99849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2149" y="4404658"/>
            <a:ext cx="1935230" cy="452869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1A52A323-75EE-4E1A-8BA1-52637A08450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397645" y="3259412"/>
            <a:ext cx="6697636" cy="4274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cap="all" spc="50" dirty="0">
                <a:solidFill>
                  <a:schemeClr val="accent1"/>
                </a:solidFill>
                <a:latin typeface="Lato Black" panose="020F0A02020204030203" pitchFamily="34" charset="0"/>
              </a:rPr>
              <a:t>THANK YOU And good luck!</a:t>
            </a:r>
            <a:endParaRPr lang="en-US" sz="2400" cap="all" spc="50" dirty="0">
              <a:solidFill>
                <a:schemeClr val="accent2"/>
              </a:solidFill>
              <a:latin typeface="Lato Black" panose="020F0A02020204030203" pitchFamily="34" charset="0"/>
            </a:endParaRPr>
          </a:p>
        </p:txBody>
      </p:sp>
      <p:pic>
        <p:nvPicPr>
          <p:cNvPr id="3" name="Picture 2" descr="A group of people on a sidewalk&#10;&#10;Description automatically generated">
            <a:extLst>
              <a:ext uri="{FF2B5EF4-FFF2-40B4-BE49-F238E27FC236}">
                <a16:creationId xmlns:a16="http://schemas.microsoft.com/office/drawing/2014/main" id="{0FDFB5E8-D4B3-44DE-81D4-A2F3B10C95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2993" y="639747"/>
            <a:ext cx="2619375" cy="1743075"/>
          </a:xfrm>
          <a:prstGeom prst="rect">
            <a:avLst/>
          </a:prstGeom>
        </p:spPr>
      </p:pic>
      <p:pic>
        <p:nvPicPr>
          <p:cNvPr id="9" name="Picture 8" descr="A group of people walking on a sidewalk&#10;&#10;Description automatically generated">
            <a:extLst>
              <a:ext uri="{FF2B5EF4-FFF2-40B4-BE49-F238E27FC236}">
                <a16:creationId xmlns:a16="http://schemas.microsoft.com/office/drawing/2014/main" id="{64661B95-93BC-4AEA-B486-C478DD347BD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645" y="593118"/>
            <a:ext cx="2681872" cy="1787915"/>
          </a:xfrm>
          <a:prstGeom prst="rect">
            <a:avLst/>
          </a:prstGeom>
        </p:spPr>
      </p:pic>
      <p:pic>
        <p:nvPicPr>
          <p:cNvPr id="14" name="Picture 13" descr="A person standing in a room&#10;&#10;Description automatically generated">
            <a:extLst>
              <a:ext uri="{FF2B5EF4-FFF2-40B4-BE49-F238E27FC236}">
                <a16:creationId xmlns:a16="http://schemas.microsoft.com/office/drawing/2014/main" id="{42403275-6E24-4DA3-A8F0-F17DF409C17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9342" y="625233"/>
            <a:ext cx="2608037" cy="173869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F2467AE-BD4F-1310-F17F-BDC584245E6B}"/>
              </a:ext>
            </a:extLst>
          </p:cNvPr>
          <p:cNvSpPr txBox="1"/>
          <p:nvPr/>
        </p:nvSpPr>
        <p:spPr>
          <a:xfrm>
            <a:off x="3635298" y="4438185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027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4B5050"/>
      </a:accent1>
      <a:accent2>
        <a:srgbClr val="991B1E"/>
      </a:accent2>
      <a:accent3>
        <a:srgbClr val="6E7378"/>
      </a:accent3>
      <a:accent4>
        <a:srgbClr val="91969B"/>
      </a:accent4>
      <a:accent5>
        <a:srgbClr val="AAAFB4"/>
      </a:accent5>
      <a:accent6>
        <a:srgbClr val="DCE1E6"/>
      </a:accent6>
      <a:hlink>
        <a:srgbClr val="0563C1"/>
      </a:hlink>
      <a:folHlink>
        <a:srgbClr val="954F72"/>
      </a:folHlink>
    </a:clrScheme>
    <a:fontScheme name="Custom 1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7F5264B4E68994DA80BA1B84E15C1EF" ma:contentTypeVersion="13" ma:contentTypeDescription="Create a new document." ma:contentTypeScope="" ma:versionID="31de57eda88e7de8a047200446fb0837">
  <xsd:schema xmlns:xsd="http://www.w3.org/2001/XMLSchema" xmlns:xs="http://www.w3.org/2001/XMLSchema" xmlns:p="http://schemas.microsoft.com/office/2006/metadata/properties" xmlns:ns3="cfac814d-1023-4b39-847e-60db95bb2ec9" xmlns:ns4="b0307f1d-165a-4cf1-865a-63c221e5afa6" targetNamespace="http://schemas.microsoft.com/office/2006/metadata/properties" ma:root="true" ma:fieldsID="0a768800d5fc77432a37439cc5668798" ns3:_="" ns4:_="">
    <xsd:import namespace="cfac814d-1023-4b39-847e-60db95bb2ec9"/>
    <xsd:import namespace="b0307f1d-165a-4cf1-865a-63c221e5afa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c814d-1023-4b39-847e-60db95bb2ec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307f1d-165a-4cf1-865a-63c221e5af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046B3AF-EEAF-4C4A-AB6D-375BCE23BB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fac814d-1023-4b39-847e-60db95bb2ec9"/>
    <ds:schemaRef ds:uri="b0307f1d-165a-4cf1-865a-63c221e5af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1F43A76-641A-4ED7-95C5-3BF4F4902D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DC3748D-E977-4A13-A06E-0AC7FDFCE8E8}">
  <ds:schemaRefs>
    <ds:schemaRef ds:uri="http://purl.org/dc/elements/1.1/"/>
    <ds:schemaRef ds:uri="cfac814d-1023-4b39-847e-60db95bb2ec9"/>
    <ds:schemaRef ds:uri="http://schemas.microsoft.com/office/2006/metadata/properties"/>
    <ds:schemaRef ds:uri="b0307f1d-165a-4cf1-865a-63c221e5afa6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 Template 2019</Template>
  <TotalTime>9833</TotalTime>
  <Words>330</Words>
  <Application>Microsoft Office PowerPoint</Application>
  <PresentationFormat>On-screen Show (16:9)</PresentationFormat>
  <Paragraphs>66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Lato</vt:lpstr>
      <vt:lpstr>Calibri</vt:lpstr>
      <vt:lpstr>Wingdings</vt:lpstr>
      <vt:lpstr>Arial</vt:lpstr>
      <vt:lpstr>Lato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University Communications</dc:creator>
  <cp:keywords/>
  <dc:description/>
  <cp:lastModifiedBy>RoseAnn Fleming</cp:lastModifiedBy>
  <cp:revision>779</cp:revision>
  <cp:lastPrinted>2023-08-10T18:02:13Z</cp:lastPrinted>
  <dcterms:created xsi:type="dcterms:W3CDTF">2020-05-19T22:30:27Z</dcterms:created>
  <dcterms:modified xsi:type="dcterms:W3CDTF">2023-08-18T17:00:36Z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0x010100A7F5264B4E68994DA80BA1B84E15C1EF</vt:lpwstr>
  </property>
</Properties>
</file>