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4"/>
  </p:notesMasterIdLst>
  <p:sldIdLst>
    <p:sldId id="256" r:id="rId2"/>
    <p:sldId id="266" r:id="rId3"/>
    <p:sldId id="257" r:id="rId4"/>
    <p:sldId id="258" r:id="rId5"/>
    <p:sldId id="261" r:id="rId6"/>
    <p:sldId id="259" r:id="rId7"/>
    <p:sldId id="262" r:id="rId8"/>
    <p:sldId id="264" r:id="rId9"/>
    <p:sldId id="260" r:id="rId10"/>
    <p:sldId id="267" r:id="rId11"/>
    <p:sldId id="268" r:id="rId12"/>
    <p:sldId id="265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ato" panose="020F0502020204030203" pitchFamily="34" charset="0"/>
      <p:regular r:id="rId19"/>
      <p:bold r:id="rId20"/>
      <p:italic r:id="rId21"/>
      <p:boldItalic r:id="rId22"/>
    </p:embeddedFont>
    <p:embeddedFont>
      <p:font typeface="Lato Black" panose="020F0502020204030203" pitchFamily="34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DFE8C2-7CE9-4C47-9D36-A894F6EFCEFF}" v="136" dt="2024-02-13T00:04:57.5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84" y="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lewellyn Cox" userId="c5cacb64-70f9-4847-ba39-bc787359093c" providerId="ADAL" clId="{6BDFE8C2-7CE9-4C47-9D36-A894F6EFCEFF}"/>
    <pc:docChg chg="undo redo custSel addSld delSld modSld sldOrd modMainMaster">
      <pc:chgData name="Llewellyn Cox" userId="c5cacb64-70f9-4847-ba39-bc787359093c" providerId="ADAL" clId="{6BDFE8C2-7CE9-4C47-9D36-A894F6EFCEFF}" dt="2024-02-13T00:09:23.330" v="2067"/>
      <pc:docMkLst>
        <pc:docMk/>
      </pc:docMkLst>
      <pc:sldChg chg="addSp delSp modSp mod">
        <pc:chgData name="Llewellyn Cox" userId="c5cacb64-70f9-4847-ba39-bc787359093c" providerId="ADAL" clId="{6BDFE8C2-7CE9-4C47-9D36-A894F6EFCEFF}" dt="2024-02-06T18:16:42.665" v="510" actId="404"/>
        <pc:sldMkLst>
          <pc:docMk/>
          <pc:sldMk cId="0" sldId="256"/>
        </pc:sldMkLst>
        <pc:spChg chg="mod">
          <ac:chgData name="Llewellyn Cox" userId="c5cacb64-70f9-4847-ba39-bc787359093c" providerId="ADAL" clId="{6BDFE8C2-7CE9-4C47-9D36-A894F6EFCEFF}" dt="2024-02-06T18:16:23.599" v="508" actId="14100"/>
          <ac:spMkLst>
            <pc:docMk/>
            <pc:sldMk cId="0" sldId="256"/>
            <ac:spMk id="217" creationId="{00000000-0000-0000-0000-000000000000}"/>
          </ac:spMkLst>
        </pc:spChg>
        <pc:spChg chg="mod">
          <ac:chgData name="Llewellyn Cox" userId="c5cacb64-70f9-4847-ba39-bc787359093c" providerId="ADAL" clId="{6BDFE8C2-7CE9-4C47-9D36-A894F6EFCEFF}" dt="2024-02-06T18:16:42.665" v="510" actId="404"/>
          <ac:spMkLst>
            <pc:docMk/>
            <pc:sldMk cId="0" sldId="256"/>
            <ac:spMk id="218" creationId="{00000000-0000-0000-0000-000000000000}"/>
          </ac:spMkLst>
        </pc:spChg>
        <pc:picChg chg="add mod">
          <ac:chgData name="Llewellyn Cox" userId="c5cacb64-70f9-4847-ba39-bc787359093c" providerId="ADAL" clId="{6BDFE8C2-7CE9-4C47-9D36-A894F6EFCEFF}" dt="2024-02-06T18:16:30.637" v="509" actId="1076"/>
          <ac:picMkLst>
            <pc:docMk/>
            <pc:sldMk cId="0" sldId="256"/>
            <ac:picMk id="3" creationId="{C7DBAC57-A04D-5C2D-50CC-DB38920C627F}"/>
          </ac:picMkLst>
        </pc:picChg>
        <pc:picChg chg="del mod">
          <ac:chgData name="Llewellyn Cox" userId="c5cacb64-70f9-4847-ba39-bc787359093c" providerId="ADAL" clId="{6BDFE8C2-7CE9-4C47-9D36-A894F6EFCEFF}" dt="2024-02-06T17:56:34.938" v="486" actId="478"/>
          <ac:picMkLst>
            <pc:docMk/>
            <pc:sldMk cId="0" sldId="256"/>
            <ac:picMk id="219" creationId="{00000000-0000-0000-0000-000000000000}"/>
          </ac:picMkLst>
        </pc:picChg>
      </pc:sldChg>
      <pc:sldChg chg="modSp mod modAnim">
        <pc:chgData name="Llewellyn Cox" userId="c5cacb64-70f9-4847-ba39-bc787359093c" providerId="ADAL" clId="{6BDFE8C2-7CE9-4C47-9D36-A894F6EFCEFF}" dt="2024-02-12T23:56:49.726" v="1956"/>
        <pc:sldMkLst>
          <pc:docMk/>
          <pc:sldMk cId="0" sldId="257"/>
        </pc:sldMkLst>
        <pc:spChg chg="mod">
          <ac:chgData name="Llewellyn Cox" userId="c5cacb64-70f9-4847-ba39-bc787359093c" providerId="ADAL" clId="{6BDFE8C2-7CE9-4C47-9D36-A894F6EFCEFF}" dt="2024-02-06T18:59:28.269" v="1499" actId="20577"/>
          <ac:spMkLst>
            <pc:docMk/>
            <pc:sldMk cId="0" sldId="257"/>
            <ac:spMk id="226" creationId="{00000000-0000-0000-0000-000000000000}"/>
          </ac:spMkLst>
        </pc:spChg>
      </pc:sldChg>
      <pc:sldChg chg="modSp mod modAnim">
        <pc:chgData name="Llewellyn Cox" userId="c5cacb64-70f9-4847-ba39-bc787359093c" providerId="ADAL" clId="{6BDFE8C2-7CE9-4C47-9D36-A894F6EFCEFF}" dt="2024-02-12T23:57:14.307" v="1958"/>
        <pc:sldMkLst>
          <pc:docMk/>
          <pc:sldMk cId="0" sldId="258"/>
        </pc:sldMkLst>
        <pc:spChg chg="mod">
          <ac:chgData name="Llewellyn Cox" userId="c5cacb64-70f9-4847-ba39-bc787359093c" providerId="ADAL" clId="{6BDFE8C2-7CE9-4C47-9D36-A894F6EFCEFF}" dt="2024-02-06T18:59:35.942" v="1500" actId="20577"/>
          <ac:spMkLst>
            <pc:docMk/>
            <pc:sldMk cId="0" sldId="258"/>
            <ac:spMk id="232" creationId="{00000000-0000-0000-0000-000000000000}"/>
          </ac:spMkLst>
        </pc:spChg>
      </pc:sldChg>
      <pc:sldChg chg="modSp mod ord">
        <pc:chgData name="Llewellyn Cox" userId="c5cacb64-70f9-4847-ba39-bc787359093c" providerId="ADAL" clId="{6BDFE8C2-7CE9-4C47-9D36-A894F6EFCEFF}" dt="2024-02-13T00:09:23.330" v="2067"/>
        <pc:sldMkLst>
          <pc:docMk/>
          <pc:sldMk cId="0" sldId="259"/>
        </pc:sldMkLst>
        <pc:picChg chg="mod">
          <ac:chgData name="Llewellyn Cox" userId="c5cacb64-70f9-4847-ba39-bc787359093c" providerId="ADAL" clId="{6BDFE8C2-7CE9-4C47-9D36-A894F6EFCEFF}" dt="2024-02-12T22:19:38.891" v="1954" actId="1076"/>
          <ac:picMkLst>
            <pc:docMk/>
            <pc:sldMk cId="0" sldId="259"/>
            <ac:picMk id="238" creationId="{00000000-0000-0000-0000-000000000000}"/>
          </ac:picMkLst>
        </pc:picChg>
      </pc:sldChg>
      <pc:sldChg chg="modSp mod ord modAnim">
        <pc:chgData name="Llewellyn Cox" userId="c5cacb64-70f9-4847-ba39-bc787359093c" providerId="ADAL" clId="{6BDFE8C2-7CE9-4C47-9D36-A894F6EFCEFF}" dt="2024-02-13T00:09:07.925" v="2065"/>
        <pc:sldMkLst>
          <pc:docMk/>
          <pc:sldMk cId="0" sldId="260"/>
        </pc:sldMkLst>
        <pc:spChg chg="mod">
          <ac:chgData name="Llewellyn Cox" userId="c5cacb64-70f9-4847-ba39-bc787359093c" providerId="ADAL" clId="{6BDFE8C2-7CE9-4C47-9D36-A894F6EFCEFF}" dt="2024-02-06T00:09:57.150" v="228" actId="123"/>
          <ac:spMkLst>
            <pc:docMk/>
            <pc:sldMk cId="0" sldId="260"/>
            <ac:spMk id="245" creationId="{00000000-0000-0000-0000-000000000000}"/>
          </ac:spMkLst>
        </pc:spChg>
      </pc:sldChg>
      <pc:sldChg chg="modSp mod modAnim">
        <pc:chgData name="Llewellyn Cox" userId="c5cacb64-70f9-4847-ba39-bc787359093c" providerId="ADAL" clId="{6BDFE8C2-7CE9-4C47-9D36-A894F6EFCEFF}" dt="2024-02-12T23:57:56.494" v="1964"/>
        <pc:sldMkLst>
          <pc:docMk/>
          <pc:sldMk cId="0" sldId="261"/>
        </pc:sldMkLst>
        <pc:spChg chg="mod">
          <ac:chgData name="Llewellyn Cox" userId="c5cacb64-70f9-4847-ba39-bc787359093c" providerId="ADAL" clId="{6BDFE8C2-7CE9-4C47-9D36-A894F6EFCEFF}" dt="2024-02-06T18:33:39.680" v="1306" actId="1076"/>
          <ac:spMkLst>
            <pc:docMk/>
            <pc:sldMk cId="0" sldId="261"/>
            <ac:spMk id="251" creationId="{00000000-0000-0000-0000-000000000000}"/>
          </ac:spMkLst>
        </pc:spChg>
      </pc:sldChg>
      <pc:sldChg chg="modSp mod modAnim">
        <pc:chgData name="Llewellyn Cox" userId="c5cacb64-70f9-4847-ba39-bc787359093c" providerId="ADAL" clId="{6BDFE8C2-7CE9-4C47-9D36-A894F6EFCEFF}" dt="2024-02-12T23:58:22.928" v="1968"/>
        <pc:sldMkLst>
          <pc:docMk/>
          <pc:sldMk cId="0" sldId="262"/>
        </pc:sldMkLst>
        <pc:spChg chg="mod">
          <ac:chgData name="Llewellyn Cox" userId="c5cacb64-70f9-4847-ba39-bc787359093c" providerId="ADAL" clId="{6BDFE8C2-7CE9-4C47-9D36-A894F6EFCEFF}" dt="2024-02-06T17:31:12.381" v="392" actId="20577"/>
          <ac:spMkLst>
            <pc:docMk/>
            <pc:sldMk cId="0" sldId="262"/>
            <ac:spMk id="256" creationId="{00000000-0000-0000-0000-000000000000}"/>
          </ac:spMkLst>
        </pc:spChg>
        <pc:spChg chg="mod">
          <ac:chgData name="Llewellyn Cox" userId="c5cacb64-70f9-4847-ba39-bc787359093c" providerId="ADAL" clId="{6BDFE8C2-7CE9-4C47-9D36-A894F6EFCEFF}" dt="2024-02-06T18:59:00.097" v="1497" actId="1076"/>
          <ac:spMkLst>
            <pc:docMk/>
            <pc:sldMk cId="0" sldId="262"/>
            <ac:spMk id="257" creationId="{00000000-0000-0000-0000-000000000000}"/>
          </ac:spMkLst>
        </pc:spChg>
      </pc:sldChg>
      <pc:sldChg chg="del">
        <pc:chgData name="Llewellyn Cox" userId="c5cacb64-70f9-4847-ba39-bc787359093c" providerId="ADAL" clId="{6BDFE8C2-7CE9-4C47-9D36-A894F6EFCEFF}" dt="2024-02-06T00:12:05.858" v="232" actId="2696"/>
        <pc:sldMkLst>
          <pc:docMk/>
          <pc:sldMk cId="0" sldId="263"/>
        </pc:sldMkLst>
      </pc:sldChg>
      <pc:sldChg chg="modSp mod">
        <pc:chgData name="Llewellyn Cox" userId="c5cacb64-70f9-4847-ba39-bc787359093c" providerId="ADAL" clId="{6BDFE8C2-7CE9-4C47-9D36-A894F6EFCEFF}" dt="2024-02-06T17:13:44.844" v="335" actId="1076"/>
        <pc:sldMkLst>
          <pc:docMk/>
          <pc:sldMk cId="0" sldId="264"/>
        </pc:sldMkLst>
        <pc:spChg chg="mod">
          <ac:chgData name="Llewellyn Cox" userId="c5cacb64-70f9-4847-ba39-bc787359093c" providerId="ADAL" clId="{6BDFE8C2-7CE9-4C47-9D36-A894F6EFCEFF}" dt="2024-02-06T17:13:44.844" v="335" actId="1076"/>
          <ac:spMkLst>
            <pc:docMk/>
            <pc:sldMk cId="0" sldId="264"/>
            <ac:spMk id="270" creationId="{00000000-0000-0000-0000-000000000000}"/>
          </ac:spMkLst>
        </pc:spChg>
      </pc:sldChg>
      <pc:sldChg chg="modSp mod">
        <pc:chgData name="Llewellyn Cox" userId="c5cacb64-70f9-4847-ba39-bc787359093c" providerId="ADAL" clId="{6BDFE8C2-7CE9-4C47-9D36-A894F6EFCEFF}" dt="2024-02-06T18:35:18.272" v="1423" actId="403"/>
        <pc:sldMkLst>
          <pc:docMk/>
          <pc:sldMk cId="0" sldId="265"/>
        </pc:sldMkLst>
        <pc:spChg chg="mod">
          <ac:chgData name="Llewellyn Cox" userId="c5cacb64-70f9-4847-ba39-bc787359093c" providerId="ADAL" clId="{6BDFE8C2-7CE9-4C47-9D36-A894F6EFCEFF}" dt="2024-02-06T18:35:18.272" v="1423" actId="403"/>
          <ac:spMkLst>
            <pc:docMk/>
            <pc:sldMk cId="0" sldId="265"/>
            <ac:spMk id="277" creationId="{00000000-0000-0000-0000-000000000000}"/>
          </ac:spMkLst>
        </pc:spChg>
      </pc:sldChg>
      <pc:sldChg chg="addSp modSp new mod modClrScheme chgLayout">
        <pc:chgData name="Llewellyn Cox" userId="c5cacb64-70f9-4847-ba39-bc787359093c" providerId="ADAL" clId="{6BDFE8C2-7CE9-4C47-9D36-A894F6EFCEFF}" dt="2024-02-06T18:16:57.344" v="512" actId="1076"/>
        <pc:sldMkLst>
          <pc:docMk/>
          <pc:sldMk cId="3288675222" sldId="266"/>
        </pc:sldMkLst>
        <pc:spChg chg="add mod ord">
          <ac:chgData name="Llewellyn Cox" userId="c5cacb64-70f9-4847-ba39-bc787359093c" providerId="ADAL" clId="{6BDFE8C2-7CE9-4C47-9D36-A894F6EFCEFF}" dt="2024-02-06T17:52:41.438" v="469" actId="700"/>
          <ac:spMkLst>
            <pc:docMk/>
            <pc:sldMk cId="3288675222" sldId="266"/>
            <ac:spMk id="2" creationId="{739B6004-0344-98F3-FC14-378A0A1FBE05}"/>
          </ac:spMkLst>
        </pc:spChg>
        <pc:spChg chg="add mod ord">
          <ac:chgData name="Llewellyn Cox" userId="c5cacb64-70f9-4847-ba39-bc787359093c" providerId="ADAL" clId="{6BDFE8C2-7CE9-4C47-9D36-A894F6EFCEFF}" dt="2024-02-06T18:16:57.344" v="512" actId="1076"/>
          <ac:spMkLst>
            <pc:docMk/>
            <pc:sldMk cId="3288675222" sldId="266"/>
            <ac:spMk id="3" creationId="{4E19F701-2391-1DCB-FBEA-E4D5901F347B}"/>
          </ac:spMkLst>
        </pc:spChg>
      </pc:sldChg>
      <pc:sldChg chg="addSp delSp modSp new mod modAnim">
        <pc:chgData name="Llewellyn Cox" userId="c5cacb64-70f9-4847-ba39-bc787359093c" providerId="ADAL" clId="{6BDFE8C2-7CE9-4C47-9D36-A894F6EFCEFF}" dt="2024-02-12T23:58:41.353" v="1971"/>
        <pc:sldMkLst>
          <pc:docMk/>
          <pc:sldMk cId="1805968041" sldId="267"/>
        </pc:sldMkLst>
        <pc:spChg chg="del">
          <ac:chgData name="Llewellyn Cox" userId="c5cacb64-70f9-4847-ba39-bc787359093c" providerId="ADAL" clId="{6BDFE8C2-7CE9-4C47-9D36-A894F6EFCEFF}" dt="2024-02-06T17:32:43.551" v="400" actId="478"/>
          <ac:spMkLst>
            <pc:docMk/>
            <pc:sldMk cId="1805968041" sldId="267"/>
            <ac:spMk id="2" creationId="{4B92ADDE-3071-80D4-774F-EE79CC809688}"/>
          </ac:spMkLst>
        </pc:spChg>
        <pc:spChg chg="del">
          <ac:chgData name="Llewellyn Cox" userId="c5cacb64-70f9-4847-ba39-bc787359093c" providerId="ADAL" clId="{6BDFE8C2-7CE9-4C47-9D36-A894F6EFCEFF}" dt="2024-02-06T17:32:46.555" v="401" actId="478"/>
          <ac:spMkLst>
            <pc:docMk/>
            <pc:sldMk cId="1805968041" sldId="267"/>
            <ac:spMk id="3" creationId="{0D2B15C1-1FD8-C126-79CB-5CB2E525D345}"/>
          </ac:spMkLst>
        </pc:spChg>
        <pc:spChg chg="add mod">
          <ac:chgData name="Llewellyn Cox" userId="c5cacb64-70f9-4847-ba39-bc787359093c" providerId="ADAL" clId="{6BDFE8C2-7CE9-4C47-9D36-A894F6EFCEFF}" dt="2024-02-06T17:33:19.506" v="440" actId="20577"/>
          <ac:spMkLst>
            <pc:docMk/>
            <pc:sldMk cId="1805968041" sldId="267"/>
            <ac:spMk id="4" creationId="{A3A693A2-35E8-9ED2-70F1-FDD8E7E56F1D}"/>
          </ac:spMkLst>
        </pc:spChg>
        <pc:spChg chg="add mod">
          <ac:chgData name="Llewellyn Cox" userId="c5cacb64-70f9-4847-ba39-bc787359093c" providerId="ADAL" clId="{6BDFE8C2-7CE9-4C47-9D36-A894F6EFCEFF}" dt="2024-02-08T23:40:11.861" v="1952" actId="20577"/>
          <ac:spMkLst>
            <pc:docMk/>
            <pc:sldMk cId="1805968041" sldId="267"/>
            <ac:spMk id="5" creationId="{04F0E96F-5CB3-C49A-AEA1-0247C2472A39}"/>
          </ac:spMkLst>
        </pc:spChg>
      </pc:sldChg>
      <pc:sldChg chg="addSp delSp modSp new mod modAnim">
        <pc:chgData name="Llewellyn Cox" userId="c5cacb64-70f9-4847-ba39-bc787359093c" providerId="ADAL" clId="{6BDFE8C2-7CE9-4C47-9D36-A894F6EFCEFF}" dt="2024-02-13T00:04:57.570" v="2063"/>
        <pc:sldMkLst>
          <pc:docMk/>
          <pc:sldMk cId="1570487604" sldId="268"/>
        </pc:sldMkLst>
        <pc:spChg chg="del">
          <ac:chgData name="Llewellyn Cox" userId="c5cacb64-70f9-4847-ba39-bc787359093c" providerId="ADAL" clId="{6BDFE8C2-7CE9-4C47-9D36-A894F6EFCEFF}" dt="2024-02-06T17:33:31.230" v="441" actId="478"/>
          <ac:spMkLst>
            <pc:docMk/>
            <pc:sldMk cId="1570487604" sldId="268"/>
            <ac:spMk id="2" creationId="{1A3E744D-6248-95E9-48B0-1F215EFF6E80}"/>
          </ac:spMkLst>
        </pc:spChg>
        <pc:spChg chg="del">
          <ac:chgData name="Llewellyn Cox" userId="c5cacb64-70f9-4847-ba39-bc787359093c" providerId="ADAL" clId="{6BDFE8C2-7CE9-4C47-9D36-A894F6EFCEFF}" dt="2024-02-06T17:33:32.255" v="442" actId="478"/>
          <ac:spMkLst>
            <pc:docMk/>
            <pc:sldMk cId="1570487604" sldId="268"/>
            <ac:spMk id="3" creationId="{47506C13-739A-09F0-9440-D80B1B26CEC7}"/>
          </ac:spMkLst>
        </pc:spChg>
        <pc:spChg chg="add mod">
          <ac:chgData name="Llewellyn Cox" userId="c5cacb64-70f9-4847-ba39-bc787359093c" providerId="ADAL" clId="{6BDFE8C2-7CE9-4C47-9D36-A894F6EFCEFF}" dt="2024-02-06T17:50:27.092" v="467" actId="20577"/>
          <ac:spMkLst>
            <pc:docMk/>
            <pc:sldMk cId="1570487604" sldId="268"/>
            <ac:spMk id="4" creationId="{9A7B3118-D131-2DD4-E87E-5A9BD357DB38}"/>
          </ac:spMkLst>
        </pc:spChg>
        <pc:spChg chg="add mod">
          <ac:chgData name="Llewellyn Cox" userId="c5cacb64-70f9-4847-ba39-bc787359093c" providerId="ADAL" clId="{6BDFE8C2-7CE9-4C47-9D36-A894F6EFCEFF}" dt="2024-02-13T00:04:01.163" v="2057" actId="1076"/>
          <ac:spMkLst>
            <pc:docMk/>
            <pc:sldMk cId="1570487604" sldId="268"/>
            <ac:spMk id="5" creationId="{8C8E3317-D461-9DAF-FB32-3AD70B097169}"/>
          </ac:spMkLst>
        </pc:spChg>
      </pc:sldChg>
      <pc:sldMasterChg chg="modSldLayout">
        <pc:chgData name="Llewellyn Cox" userId="c5cacb64-70f9-4847-ba39-bc787359093c" providerId="ADAL" clId="{6BDFE8C2-7CE9-4C47-9D36-A894F6EFCEFF}" dt="2024-02-06T17:56:23.787" v="485" actId="1076"/>
        <pc:sldMasterMkLst>
          <pc:docMk/>
          <pc:sldMasterMk cId="0" sldId="2147483672"/>
        </pc:sldMasterMkLst>
        <pc:sldLayoutChg chg="addSp delSp modSp mod">
          <pc:chgData name="Llewellyn Cox" userId="c5cacb64-70f9-4847-ba39-bc787359093c" providerId="ADAL" clId="{6BDFE8C2-7CE9-4C47-9D36-A894F6EFCEFF}" dt="2024-02-06T17:56:23.787" v="485" actId="1076"/>
          <pc:sldLayoutMkLst>
            <pc:docMk/>
            <pc:sldMasterMk cId="0" sldId="2147483672"/>
            <pc:sldLayoutMk cId="0" sldId="2147483650"/>
          </pc:sldLayoutMkLst>
          <pc:picChg chg="add del mod">
            <ac:chgData name="Llewellyn Cox" userId="c5cacb64-70f9-4847-ba39-bc787359093c" providerId="ADAL" clId="{6BDFE8C2-7CE9-4C47-9D36-A894F6EFCEFF}" dt="2024-02-06T17:55:19.337" v="473" actId="478"/>
            <ac:picMkLst>
              <pc:docMk/>
              <pc:sldMasterMk cId="0" sldId="2147483672"/>
              <pc:sldLayoutMk cId="0" sldId="2147483650"/>
              <ac:picMk id="3" creationId="{DDA28492-CA6B-B9FC-1248-DA31D3B375CA}"/>
            </ac:picMkLst>
          </pc:picChg>
          <pc:picChg chg="add mod">
            <ac:chgData name="Llewellyn Cox" userId="c5cacb64-70f9-4847-ba39-bc787359093c" providerId="ADAL" clId="{6BDFE8C2-7CE9-4C47-9D36-A894F6EFCEFF}" dt="2024-02-06T17:56:23.787" v="485" actId="1076"/>
            <ac:picMkLst>
              <pc:docMk/>
              <pc:sldMasterMk cId="0" sldId="2147483672"/>
              <pc:sldLayoutMk cId="0" sldId="2147483650"/>
              <ac:picMk id="5" creationId="{32326668-4190-BC8D-F1CC-33389AF18249}"/>
            </ac:picMkLst>
          </pc:picChg>
          <pc:picChg chg="del">
            <ac:chgData name="Llewellyn Cox" userId="c5cacb64-70f9-4847-ba39-bc787359093c" providerId="ADAL" clId="{6BDFE8C2-7CE9-4C47-9D36-A894F6EFCEFF}" dt="2024-02-06T17:55:21.651" v="474" actId="478"/>
            <ac:picMkLst>
              <pc:docMk/>
              <pc:sldMasterMk cId="0" sldId="2147483672"/>
              <pc:sldLayoutMk cId="0" sldId="2147483650"/>
              <ac:picMk id="20" creationId="{00000000-0000-0000-0000-00000000000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ca4895e5dd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ca4895e5d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ca4895e5dd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ca4895e5d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906f8cdca2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g906f8cdca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ca4895e5d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gca4895e5d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91737384c3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91737384c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906f8cdca2_0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906f8cdca2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91737384c3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g91737384c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Page">
  <p:cSld name="Section Break Pag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Half Picture at Left 02">
  <p:cSld name="Slide with Half Picture at Left 02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8" name="Google Shape;58;p11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9" name="Google Shape;59;p11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" name="Google Shape;60;p11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61" name="Google Shape;6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83888" y="117348"/>
            <a:ext cx="1589247" cy="371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72">
          <p15:clr>
            <a:srgbClr val="FBAE40"/>
          </p15:clr>
        </p15:guide>
        <p15:guide id="2" orient="horz" pos="2700">
          <p15:clr>
            <a:srgbClr val="FBAE40"/>
          </p15:clr>
        </p15:guide>
        <p15:guide id="3" pos="5384">
          <p15:clr>
            <a:srgbClr val="FBAE40"/>
          </p15:clr>
        </p15:guide>
        <p15:guide id="4" pos="374">
          <p15:clr>
            <a:srgbClr val="FBAE40"/>
          </p15:clr>
        </p15:guide>
        <p15:guide id="5" orient="horz" pos="3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Half Picture at Right">
  <p:cSld name="Slide with Half Picture at Righ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1">
  <p:cSld name="Our Portfolio 0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67" name="Google Shape;67;p13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13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" name="Google Shape;69;p13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" name="Google Shape;70;p13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" name="Google Shape;71;p13"/>
          <p:cNvSpPr>
            <a:spLocks noGrp="1"/>
          </p:cNvSpPr>
          <p:nvPr>
            <p:ph type="pic" idx="3"/>
          </p:nvPr>
        </p:nvSpPr>
        <p:spPr>
          <a:xfrm>
            <a:off x="593724" y="1543050"/>
            <a:ext cx="3821113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>
            <a:spLocks noGrp="1"/>
          </p:cNvSpPr>
          <p:nvPr>
            <p:ph type="pic" idx="4"/>
          </p:nvPr>
        </p:nvSpPr>
        <p:spPr>
          <a:xfrm>
            <a:off x="4725986" y="1543050"/>
            <a:ext cx="3821113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73" name="Google Shape;7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83888" y="117348"/>
            <a:ext cx="1589247" cy="371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2">
  <p:cSld name="Our Portfolio 0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77" name="Google Shape;77;p14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8" name="Google Shape;78;p14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9" name="Google Shape;79;p14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0" name="Google Shape;80;p14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1" name="Google Shape;81;p14"/>
          <p:cNvSpPr>
            <a:spLocks noGrp="1"/>
          </p:cNvSpPr>
          <p:nvPr>
            <p:ph type="pic" idx="3"/>
          </p:nvPr>
        </p:nvSpPr>
        <p:spPr>
          <a:xfrm>
            <a:off x="593725" y="1543050"/>
            <a:ext cx="2513188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4"/>
          <p:cNvSpPr>
            <a:spLocks noGrp="1"/>
          </p:cNvSpPr>
          <p:nvPr>
            <p:ph type="pic" idx="4"/>
          </p:nvPr>
        </p:nvSpPr>
        <p:spPr>
          <a:xfrm>
            <a:off x="6033912" y="1543050"/>
            <a:ext cx="2513188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>
            <a:spLocks noGrp="1"/>
          </p:cNvSpPr>
          <p:nvPr>
            <p:ph type="pic" idx="5"/>
          </p:nvPr>
        </p:nvSpPr>
        <p:spPr>
          <a:xfrm>
            <a:off x="3315406" y="1543050"/>
            <a:ext cx="2513188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3">
  <p:cSld name="Our Portfolio 03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87" name="Google Shape;87;p15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8" name="Google Shape;88;p15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" name="Google Shape;89;p15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0" name="Google Shape;90;p15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1" name="Google Shape;91;p15"/>
          <p:cNvSpPr>
            <a:spLocks noGrp="1"/>
          </p:cNvSpPr>
          <p:nvPr>
            <p:ph type="pic" idx="3"/>
          </p:nvPr>
        </p:nvSpPr>
        <p:spPr>
          <a:xfrm>
            <a:off x="593725" y="1543050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>
            <a:spLocks noGrp="1"/>
          </p:cNvSpPr>
          <p:nvPr>
            <p:ph type="pic" idx="4"/>
          </p:nvPr>
        </p:nvSpPr>
        <p:spPr>
          <a:xfrm>
            <a:off x="5985433" y="1543050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>
            <a:spLocks noGrp="1"/>
          </p:cNvSpPr>
          <p:nvPr>
            <p:ph type="pic" idx="5"/>
          </p:nvPr>
        </p:nvSpPr>
        <p:spPr>
          <a:xfrm>
            <a:off x="593725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" name="Google Shape;94;p15"/>
          <p:cNvSpPr>
            <a:spLocks noGrp="1"/>
          </p:cNvSpPr>
          <p:nvPr>
            <p:ph type="pic" idx="6"/>
          </p:nvPr>
        </p:nvSpPr>
        <p:spPr>
          <a:xfrm>
            <a:off x="5985433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>
            <a:spLocks noGrp="1"/>
          </p:cNvSpPr>
          <p:nvPr>
            <p:ph type="pic" idx="7"/>
          </p:nvPr>
        </p:nvSpPr>
        <p:spPr>
          <a:xfrm>
            <a:off x="3291946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4">
  <p:cSld name="Our Portfolio 04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16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1" name="Google Shape;101;p16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2" name="Google Shape;102;p16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" name="Google Shape;103;p16"/>
          <p:cNvSpPr>
            <a:spLocks noGrp="1"/>
          </p:cNvSpPr>
          <p:nvPr>
            <p:ph type="pic" idx="3"/>
          </p:nvPr>
        </p:nvSpPr>
        <p:spPr>
          <a:xfrm>
            <a:off x="593725" y="1543050"/>
            <a:ext cx="2560108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>
            <a:spLocks noGrp="1"/>
          </p:cNvSpPr>
          <p:nvPr>
            <p:ph type="pic" idx="4"/>
          </p:nvPr>
        </p:nvSpPr>
        <p:spPr>
          <a:xfrm>
            <a:off x="5985433" y="1543050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>
            <a:spLocks noGrp="1"/>
          </p:cNvSpPr>
          <p:nvPr>
            <p:ph type="pic" idx="5"/>
          </p:nvPr>
        </p:nvSpPr>
        <p:spPr>
          <a:xfrm>
            <a:off x="5985433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>
            <a:spLocks noGrp="1"/>
          </p:cNvSpPr>
          <p:nvPr>
            <p:ph type="pic" idx="6"/>
          </p:nvPr>
        </p:nvSpPr>
        <p:spPr>
          <a:xfrm>
            <a:off x="3291946" y="2965967"/>
            <a:ext cx="2560108" cy="131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Portfolio 05">
  <p:cSld name="Our Portfolio 05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>
            <a:spLocks noGrp="1"/>
          </p:cNvSpPr>
          <p:nvPr>
            <p:ph type="pic" idx="2"/>
          </p:nvPr>
        </p:nvSpPr>
        <p:spPr>
          <a:xfrm>
            <a:off x="1508125" y="1543049"/>
            <a:ext cx="2546117" cy="1408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" name="Google Shape;109;p17"/>
          <p:cNvSpPr>
            <a:spLocks noGrp="1"/>
          </p:cNvSpPr>
          <p:nvPr>
            <p:ph type="pic" idx="3"/>
          </p:nvPr>
        </p:nvSpPr>
        <p:spPr>
          <a:xfrm>
            <a:off x="5988464" y="1543049"/>
            <a:ext cx="2546117" cy="1408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4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12" name="Google Shape;112;p17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3" name="Google Shape;113;p17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4" name="Google Shape;114;p17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5" name="Google Shape;115;p17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1">
  <p:cSld name="iPhone Mockup 0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8" name="Google Shape;118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6535" y="1134684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>
            <a:spLocks noGrp="1"/>
          </p:cNvSpPr>
          <p:nvPr>
            <p:ph type="pic" idx="2"/>
          </p:nvPr>
        </p:nvSpPr>
        <p:spPr>
          <a:xfrm>
            <a:off x="720840" y="1695550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body" idx="3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22" name="Google Shape;122;p18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3" name="Google Shape;123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37877" y="1134684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>
            <a:spLocks noGrp="1"/>
          </p:cNvSpPr>
          <p:nvPr>
            <p:ph type="pic" idx="4"/>
          </p:nvPr>
        </p:nvSpPr>
        <p:spPr>
          <a:xfrm>
            <a:off x="5022182" y="1695550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25" name="Google Shape;125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88548" y="1439120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>
            <a:spLocks noGrp="1"/>
          </p:cNvSpPr>
          <p:nvPr>
            <p:ph type="pic" idx="5"/>
          </p:nvPr>
        </p:nvSpPr>
        <p:spPr>
          <a:xfrm>
            <a:off x="7172853" y="1999986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27" name="Google Shape;127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7206" y="1439120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>
            <a:spLocks noGrp="1"/>
          </p:cNvSpPr>
          <p:nvPr>
            <p:ph type="pic" idx="6"/>
          </p:nvPr>
        </p:nvSpPr>
        <p:spPr>
          <a:xfrm>
            <a:off x="2871511" y="1999986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4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2">
  <p:cSld name="iPhone Mockup 0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/>
          <p:nvPr/>
        </p:nvSpPr>
        <p:spPr>
          <a:xfrm>
            <a:off x="595314" y="1857487"/>
            <a:ext cx="7953374" cy="2026872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33" name="Google Shape;133;p19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4" name="Google Shape;134;p19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" name="Google Shape;135;p19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6" name="Google Shape;136;p19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7" name="Google Shape;13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64129" y="1194045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>
            <a:spLocks noGrp="1"/>
          </p:cNvSpPr>
          <p:nvPr>
            <p:ph type="pic" idx="3"/>
          </p:nvPr>
        </p:nvSpPr>
        <p:spPr>
          <a:xfrm>
            <a:off x="3961343" y="1754911"/>
            <a:ext cx="1204382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3">
  <p:cSld name="iPhone Mockup 03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/>
          <p:nvPr/>
        </p:nvSpPr>
        <p:spPr>
          <a:xfrm>
            <a:off x="595314" y="1543050"/>
            <a:ext cx="7953374" cy="963482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" name="Google Shape;142;p20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43" name="Google Shape;143;p20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4" name="Google Shape;144;p20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5" name="Google Shape;145;p20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6" name="Google Shape;146;p20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7" name="Google Shape;147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33706" y="1142482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>
            <a:spLocks noGrp="1"/>
          </p:cNvSpPr>
          <p:nvPr>
            <p:ph type="pic" idx="3"/>
          </p:nvPr>
        </p:nvSpPr>
        <p:spPr>
          <a:xfrm>
            <a:off x="5118011" y="1703348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66263" y="1142482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>
            <a:spLocks noGrp="1"/>
          </p:cNvSpPr>
          <p:nvPr>
            <p:ph type="pic" idx="4"/>
          </p:nvPr>
        </p:nvSpPr>
        <p:spPr>
          <a:xfrm>
            <a:off x="6750568" y="1703348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Blank Slide">
  <p:cSld name="Full Blank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4">
  <p:cSld name="iPhone Mockup 04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54" name="Google Shape;154;p21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5" name="Google Shape;155;p21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6" name="Google Shape;156;p21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7" name="Google Shape;157;p21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8" name="Google Shape;158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71766" y="1194045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>
            <a:spLocks noGrp="1"/>
          </p:cNvSpPr>
          <p:nvPr>
            <p:ph type="pic" idx="3"/>
          </p:nvPr>
        </p:nvSpPr>
        <p:spPr>
          <a:xfrm>
            <a:off x="2156071" y="1754911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60" name="Google Shape;16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04323" y="1194045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>
            <a:spLocks noGrp="1"/>
          </p:cNvSpPr>
          <p:nvPr>
            <p:ph type="pic" idx="4"/>
          </p:nvPr>
        </p:nvSpPr>
        <p:spPr>
          <a:xfrm>
            <a:off x="3788628" y="1754911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62" name="Google Shape;16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53811" y="1194045"/>
            <a:ext cx="2415741" cy="35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1"/>
          <p:cNvSpPr>
            <a:spLocks noGrp="1"/>
          </p:cNvSpPr>
          <p:nvPr>
            <p:ph type="pic" idx="5"/>
          </p:nvPr>
        </p:nvSpPr>
        <p:spPr>
          <a:xfrm>
            <a:off x="5438116" y="1754911"/>
            <a:ext cx="1230200" cy="22320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5">
  <p:cSld name="iPhone Mockup 05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90362" y="1100444"/>
            <a:ext cx="2918752" cy="404305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2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68" name="Google Shape;168;p22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9" name="Google Shape;169;p22"/>
          <p:cNvSpPr>
            <a:spLocks noGrp="1"/>
          </p:cNvSpPr>
          <p:nvPr>
            <p:ph type="pic" idx="3"/>
          </p:nvPr>
        </p:nvSpPr>
        <p:spPr>
          <a:xfrm>
            <a:off x="5278966" y="1689100"/>
            <a:ext cx="2209799" cy="345439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" name="Google Shape;170;p22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22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2" name="Google Shape;172;p22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3" name="Google Shape;17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83888" y="117348"/>
            <a:ext cx="1589247" cy="371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Phone Mockup 06">
  <p:cSld name="iPhone Mockup 06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88" y="185298"/>
            <a:ext cx="3129491" cy="457140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3"/>
          <p:cNvSpPr txBox="1">
            <a:spLocks noGrp="1"/>
          </p:cNvSpPr>
          <p:nvPr>
            <p:ph type="body" idx="1"/>
          </p:nvPr>
        </p:nvSpPr>
        <p:spPr>
          <a:xfrm>
            <a:off x="3242733" y="575841"/>
            <a:ext cx="5294843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body" idx="2"/>
          </p:nvPr>
        </p:nvSpPr>
        <p:spPr>
          <a:xfrm>
            <a:off x="3242416" y="959101"/>
            <a:ext cx="530468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78" name="Google Shape;178;p23"/>
          <p:cNvCxnSpPr/>
          <p:nvPr/>
        </p:nvCxnSpPr>
        <p:spPr>
          <a:xfrm>
            <a:off x="3242416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9" name="Google Shape;179;p23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0" name="Google Shape;180;p23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23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2" name="Google Shape;182;p23"/>
          <p:cNvSpPr>
            <a:spLocks noGrp="1"/>
          </p:cNvSpPr>
          <p:nvPr>
            <p:ph type="pic" idx="3"/>
          </p:nvPr>
        </p:nvSpPr>
        <p:spPr>
          <a:xfrm>
            <a:off x="800011" y="912452"/>
            <a:ext cx="1552896" cy="2917902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b Browser &amp; iPhone Mockup">
  <p:cSld name="Web Browser &amp; iPhone Mockup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24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87" name="Google Shape;187;p24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8" name="Google Shape;188;p24"/>
          <p:cNvSpPr>
            <a:spLocks noGrp="1"/>
          </p:cNvSpPr>
          <p:nvPr>
            <p:ph type="pic" idx="3"/>
          </p:nvPr>
        </p:nvSpPr>
        <p:spPr>
          <a:xfrm>
            <a:off x="1614488" y="1471670"/>
            <a:ext cx="5915025" cy="318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" name="Google Shape;189;p24"/>
          <p:cNvSpPr/>
          <p:nvPr/>
        </p:nvSpPr>
        <p:spPr>
          <a:xfrm>
            <a:off x="1614488" y="1318534"/>
            <a:ext cx="5915025" cy="156764"/>
          </a:xfrm>
          <a:custGeom>
            <a:avLst/>
            <a:gdLst/>
            <a:ahLst/>
            <a:cxnLst/>
            <a:rect l="l" t="t" r="r" b="b"/>
            <a:pathLst>
              <a:path w="15763003" h="418038" extrusionOk="0">
                <a:moveTo>
                  <a:pt x="116359" y="0"/>
                </a:moveTo>
                <a:lnTo>
                  <a:pt x="15646645" y="0"/>
                </a:lnTo>
                <a:cubicBezTo>
                  <a:pt x="15710907" y="0"/>
                  <a:pt x="15763003" y="52096"/>
                  <a:pt x="15763003" y="116359"/>
                </a:cubicBezTo>
                <a:lnTo>
                  <a:pt x="15763003" y="418038"/>
                </a:lnTo>
                <a:lnTo>
                  <a:pt x="0" y="418038"/>
                </a:lnTo>
                <a:lnTo>
                  <a:pt x="0" y="116359"/>
                </a:lnTo>
                <a:cubicBezTo>
                  <a:pt x="0" y="52096"/>
                  <a:pt x="52096" y="0"/>
                  <a:pt x="1163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0" name="Google Shape;190;p24"/>
          <p:cNvSpPr/>
          <p:nvPr/>
        </p:nvSpPr>
        <p:spPr>
          <a:xfrm>
            <a:off x="1711524" y="1367661"/>
            <a:ext cx="54173" cy="541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" name="Google Shape;191;p24"/>
          <p:cNvSpPr/>
          <p:nvPr/>
        </p:nvSpPr>
        <p:spPr>
          <a:xfrm>
            <a:off x="1806610" y="1367661"/>
            <a:ext cx="54173" cy="541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24"/>
          <p:cNvSpPr/>
          <p:nvPr/>
        </p:nvSpPr>
        <p:spPr>
          <a:xfrm>
            <a:off x="1901697" y="1367661"/>
            <a:ext cx="54173" cy="5417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6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93" name="Google Shape;193;p24"/>
          <p:cNvGrpSpPr/>
          <p:nvPr/>
        </p:nvGrpSpPr>
        <p:grpSpPr>
          <a:xfrm>
            <a:off x="7154465" y="1366181"/>
            <a:ext cx="298052" cy="55653"/>
            <a:chOff x="19078575" y="3106739"/>
            <a:chExt cx="794805" cy="148407"/>
          </a:xfrm>
        </p:grpSpPr>
        <p:grpSp>
          <p:nvGrpSpPr>
            <p:cNvPr id="194" name="Google Shape;194;p24"/>
            <p:cNvGrpSpPr/>
            <p:nvPr/>
          </p:nvGrpSpPr>
          <p:grpSpPr>
            <a:xfrm>
              <a:off x="19736220" y="3106739"/>
              <a:ext cx="137160" cy="137160"/>
              <a:chOff x="19740166" y="3110684"/>
              <a:chExt cx="138113" cy="138113"/>
            </a:xfrm>
          </p:grpSpPr>
          <p:cxnSp>
            <p:nvCxnSpPr>
              <p:cNvPr id="195" name="Google Shape;195;p24"/>
              <p:cNvCxnSpPr/>
              <p:nvPr/>
            </p:nvCxnSpPr>
            <p:spPr>
              <a:xfrm>
                <a:off x="19740166" y="3110684"/>
                <a:ext cx="138113" cy="138113"/>
              </a:xfrm>
              <a:prstGeom prst="straightConnector1">
                <a:avLst/>
              </a:prstGeom>
              <a:noFill/>
              <a:ln w="127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96" name="Google Shape;196;p24"/>
              <p:cNvCxnSpPr/>
              <p:nvPr/>
            </p:nvCxnSpPr>
            <p:spPr>
              <a:xfrm rot="10800000" flipH="1">
                <a:off x="19740166" y="3110684"/>
                <a:ext cx="138113" cy="138113"/>
              </a:xfrm>
              <a:prstGeom prst="straightConnector1">
                <a:avLst/>
              </a:prstGeom>
              <a:noFill/>
              <a:ln w="12700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sp>
          <p:nvSpPr>
            <p:cNvPr id="197" name="Google Shape;197;p24"/>
            <p:cNvSpPr/>
            <p:nvPr/>
          </p:nvSpPr>
          <p:spPr>
            <a:xfrm>
              <a:off x="19415125" y="3110684"/>
              <a:ext cx="144462" cy="144462"/>
            </a:xfrm>
            <a:prstGeom prst="roundRect">
              <a:avLst>
                <a:gd name="adj" fmla="val 16667"/>
              </a:avLst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6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cxnSp>
          <p:nvCxnSpPr>
            <p:cNvPr id="198" name="Google Shape;198;p24"/>
            <p:cNvCxnSpPr/>
            <p:nvPr/>
          </p:nvCxnSpPr>
          <p:spPr>
            <a:xfrm rot="10800000">
              <a:off x="19078575" y="3255146"/>
              <a:ext cx="161925" cy="0"/>
            </a:xfrm>
            <a:prstGeom prst="straightConnector1">
              <a:avLst/>
            </a:prstGeom>
            <a:noFill/>
            <a:ln w="127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99" name="Google Shape;199;p24"/>
          <p:cNvSpPr>
            <a:spLocks noGrp="1"/>
          </p:cNvSpPr>
          <p:nvPr>
            <p:ph type="pic" idx="4"/>
          </p:nvPr>
        </p:nvSpPr>
        <p:spPr>
          <a:xfrm>
            <a:off x="5869461" y="2131214"/>
            <a:ext cx="1305324" cy="240935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200" name="Google Shape;200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83888" y="117348"/>
            <a:ext cx="1589247" cy="371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4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ptop Mockup">
  <p:cSld name="Laptop Mockup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/>
          <p:nvPr/>
        </p:nvSpPr>
        <p:spPr>
          <a:xfrm>
            <a:off x="595314" y="1934633"/>
            <a:ext cx="7953374" cy="187258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3" name="Google Shape;20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61535" y="1432135"/>
            <a:ext cx="5027326" cy="304984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5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" name="Google Shape;205;p25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06" name="Google Shape;206;p25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7" name="Google Shape;207;p25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8" name="Google Shape;208;p25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9" name="Google Shape;209;p25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0" name="Google Shape;210;p25"/>
          <p:cNvSpPr>
            <a:spLocks noGrp="1"/>
          </p:cNvSpPr>
          <p:nvPr>
            <p:ph type="pic" idx="3"/>
          </p:nvPr>
        </p:nvSpPr>
        <p:spPr>
          <a:xfrm>
            <a:off x="1957511" y="1714500"/>
            <a:ext cx="3635375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Content">
  <p:cSld name="Title &amp;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16" name="Google Shape;16;p4"/>
          <p:cNvCxnSpPr/>
          <p:nvPr/>
        </p:nvCxnSpPr>
        <p:spPr>
          <a:xfrm>
            <a:off x="593725" y="492067"/>
            <a:ext cx="685800" cy="0"/>
          </a:xfrm>
          <a:prstGeom prst="straightConnector1">
            <a:avLst/>
          </a:prstGeom>
          <a:noFill/>
          <a:ln w="508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17;p4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" name="Google Shape;18;p4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" name="Google Shape;19;p4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" name="Picture 4" descr="A black background with red letters&#10;&#10;Description automatically generated">
            <a:extLst>
              <a:ext uri="{FF2B5EF4-FFF2-40B4-BE49-F238E27FC236}">
                <a16:creationId xmlns:a16="http://schemas.microsoft.com/office/drawing/2014/main" id="{32326668-4190-BC8D-F1CC-33389AF182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23189" y="-43203"/>
            <a:ext cx="2239458" cy="78883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with Footers">
  <p:cSld name="Blank Slide with Footer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" name="Google Shape;23;p5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" name="Google Shape;24;p5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Mini Half Picture at Right">
  <p:cSld name="Slide with Mini Half Picture at Righ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9" name="Google Shape;29;p7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" name="Google Shape;30;p7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" name="Google Shape;31;p7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" name="Google Shape;32;p7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" name="Google Shape;33;p7"/>
          <p:cNvSpPr>
            <a:spLocks noGrp="1"/>
          </p:cNvSpPr>
          <p:nvPr>
            <p:ph type="pic" idx="3"/>
          </p:nvPr>
        </p:nvSpPr>
        <p:spPr>
          <a:xfrm>
            <a:off x="4725986" y="1543050"/>
            <a:ext cx="3821113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Mini Half Picture at Left">
  <p:cSld name="Slide with Mini Half Picture at Lef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/>
          <p:nvPr/>
        </p:nvSpPr>
        <p:spPr>
          <a:xfrm>
            <a:off x="593725" y="1543050"/>
            <a:ext cx="7953375" cy="2743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38" name="Google Shape;38;p8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9" name="Google Shape;39;p8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" name="Google Shape;40;p8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1" name="Google Shape;41;p8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8"/>
          <p:cNvSpPr>
            <a:spLocks noGrp="1"/>
          </p:cNvSpPr>
          <p:nvPr>
            <p:ph type="pic" idx="3"/>
          </p:nvPr>
        </p:nvSpPr>
        <p:spPr>
          <a:xfrm>
            <a:off x="593725" y="1543050"/>
            <a:ext cx="3821113" cy="2743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Vision, Mission &amp; Values Slide">
  <p:cSld name="Our Vision, Mission &amp; Values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38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46" name="Google Shape;46;p9"/>
          <p:cNvCxnSpPr/>
          <p:nvPr/>
        </p:nvCxnSpPr>
        <p:spPr>
          <a:xfrm>
            <a:off x="593725" y="492067"/>
            <a:ext cx="914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" name="Google Shape;47;p9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8" name="Google Shape;48;p9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" name="Google Shape;49;p9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0" name="Google Shape;50;p9"/>
          <p:cNvSpPr>
            <a:spLocks noGrp="1"/>
          </p:cNvSpPr>
          <p:nvPr>
            <p:ph type="pic" idx="3"/>
          </p:nvPr>
        </p:nvSpPr>
        <p:spPr>
          <a:xfrm>
            <a:off x="0" y="1543050"/>
            <a:ext cx="3152716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Half Picture at Left 01">
  <p:cSld name="Slide with Half Picture at Left 0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>
            <a:spLocks noGrp="1"/>
          </p:cNvSpPr>
          <p:nvPr>
            <p:ph type="pic" idx="2"/>
          </p:nvPr>
        </p:nvSpPr>
        <p:spPr>
          <a:xfrm>
            <a:off x="0" y="0"/>
            <a:ext cx="3986213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5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10"/>
          <p:cNvSpPr txBox="1"/>
          <p:nvPr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800" b="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sz="800" b="0">
              <a:solidFill>
                <a:schemeClr val="accent4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4" name="Google Shape;54;p10">
            <a:hlinkClick r:id="" action="ppaction://hlinkshowjump?jump=nextslide"/>
          </p:cNvPr>
          <p:cNvSpPr/>
          <p:nvPr/>
        </p:nvSpPr>
        <p:spPr>
          <a:xfrm>
            <a:off x="8407428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" name="Google Shape;55;p10">
            <a:hlinkClick r:id="" action="ppaction://hlinkshowjump?jump=previousslide"/>
          </p:cNvPr>
          <p:cNvSpPr/>
          <p:nvPr/>
        </p:nvSpPr>
        <p:spPr>
          <a:xfrm>
            <a:off x="8244097" y="4713316"/>
            <a:ext cx="141259" cy="141259"/>
          </a:xfrm>
          <a:custGeom>
            <a:avLst/>
            <a:gdLst/>
            <a:ahLst/>
            <a:cxnLst/>
            <a:rect l="l" t="t" r="r" b="b"/>
            <a:pathLst>
              <a:path w="2350" h="2350" extrusionOk="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6" descr="A large tree in a par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" y="0"/>
            <a:ext cx="91439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6"/>
          <p:cNvSpPr/>
          <p:nvPr/>
        </p:nvSpPr>
        <p:spPr>
          <a:xfrm>
            <a:off x="-1" y="1237519"/>
            <a:ext cx="6437746" cy="2205853"/>
          </a:xfrm>
          <a:prstGeom prst="rect">
            <a:avLst/>
          </a:prstGeom>
          <a:solidFill>
            <a:srgbClr val="FFFFFF">
              <a:alpha val="8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278728" y="1567400"/>
            <a:ext cx="5833788" cy="132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3A3838"/>
                </a:solidFill>
                <a:latin typeface="Lato Black"/>
                <a:ea typeface="Lato Black"/>
                <a:cs typeface="Lato Black"/>
                <a:sym typeface="Lato Black"/>
              </a:rPr>
              <a:t>Corporate Funding for Research</a:t>
            </a:r>
            <a:endParaRPr sz="3200"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A3838"/>
                </a:solidFill>
                <a:latin typeface="Lato Black"/>
                <a:ea typeface="Lato Black"/>
                <a:cs typeface="Lato Black"/>
                <a:sym typeface="Lato Black"/>
              </a:rPr>
              <a:t>Llewellyn Cox  PhD</a:t>
            </a:r>
            <a:endParaRPr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A3838"/>
                </a:solidFill>
                <a:latin typeface="Lato Black"/>
                <a:ea typeface="Lato Black"/>
                <a:cs typeface="Lato Black"/>
                <a:sym typeface="Lato Black"/>
              </a:rPr>
              <a:t>Executive Director, Corporate Relations</a:t>
            </a:r>
            <a:endParaRPr b="1" dirty="0">
              <a:solidFill>
                <a:srgbClr val="3A3838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marL="0" marR="0" lvl="0" indent="0" algn="l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rPr>
              <a:t>2/14/24</a:t>
            </a:r>
            <a:endParaRPr sz="1200" b="1" i="0" u="none" strike="noStrike" cap="none" dirty="0">
              <a:solidFill>
                <a:srgbClr val="FF0000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cxnSp>
        <p:nvCxnSpPr>
          <p:cNvPr id="220" name="Google Shape;220;p26"/>
          <p:cNvCxnSpPr/>
          <p:nvPr/>
        </p:nvCxnSpPr>
        <p:spPr>
          <a:xfrm>
            <a:off x="295980" y="1449599"/>
            <a:ext cx="685800" cy="0"/>
          </a:xfrm>
          <a:prstGeom prst="straightConnector1">
            <a:avLst/>
          </a:prstGeom>
          <a:noFill/>
          <a:ln w="508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Picture 2" descr="A black background with red letters&#10;&#10;Description automatically generated">
            <a:extLst>
              <a:ext uri="{FF2B5EF4-FFF2-40B4-BE49-F238E27FC236}">
                <a16:creationId xmlns:a16="http://schemas.microsoft.com/office/drawing/2014/main" id="{C7DBAC57-A04D-5C2D-50CC-DB38920C6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946" y="2839056"/>
            <a:ext cx="1919735" cy="6762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7;p29">
            <a:extLst>
              <a:ext uri="{FF2B5EF4-FFF2-40B4-BE49-F238E27FC236}">
                <a16:creationId xmlns:a16="http://schemas.microsoft.com/office/drawing/2014/main" id="{A3A693A2-35E8-9ED2-70F1-FDD8E7E56F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 dirty="0">
                <a:solidFill>
                  <a:schemeClr val="accent2"/>
                </a:solidFill>
              </a:rPr>
              <a:t>ENGAGING CORPORATE PARTNERS</a:t>
            </a:r>
            <a:endParaRPr b="1" dirty="0">
              <a:solidFill>
                <a:srgbClr val="3A3838"/>
              </a:solidFill>
            </a:endParaRPr>
          </a:p>
        </p:txBody>
      </p:sp>
      <p:sp>
        <p:nvSpPr>
          <p:cNvPr id="5" name="Google Shape;257;p32">
            <a:extLst>
              <a:ext uri="{FF2B5EF4-FFF2-40B4-BE49-F238E27FC236}">
                <a16:creationId xmlns:a16="http://schemas.microsoft.com/office/drawing/2014/main" id="{04F0E96F-5CB3-C49A-AEA1-0247C2472A39}"/>
              </a:ext>
            </a:extLst>
          </p:cNvPr>
          <p:cNvSpPr/>
          <p:nvPr/>
        </p:nvSpPr>
        <p:spPr>
          <a:xfrm>
            <a:off x="1150048" y="1216294"/>
            <a:ext cx="6821607" cy="3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Networking !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Effective corporate partnerships are built on relationships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Corporate representatives attend most mid / major conferences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Sales/</a:t>
            </a:r>
            <a:r>
              <a:rPr lang="en-US" dirty="0" err="1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BizDev</a:t>
            </a: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  vs.  Corporate strategy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Learn where they have needs – what don’t they know?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Do they sponsor research?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Do they work with other Universities?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How do they approach academic relationships?</a:t>
            </a:r>
          </a:p>
          <a:p>
            <a:pPr marL="5842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lang="en-US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Check websites for funding opportunities / information</a:t>
            </a:r>
          </a:p>
          <a:p>
            <a:pPr marL="1270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lang="en-US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Engage USC CFR professionals to help manage the engagement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Either in your school / unit   OR  Central Advancement  </a:t>
            </a:r>
          </a:p>
          <a:p>
            <a:pPr marL="5842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	(we talk to each other!)</a:t>
            </a:r>
          </a:p>
          <a:p>
            <a:pPr marL="457200" lvl="1" indent="-330200">
              <a:lnSpc>
                <a:spcPct val="109090"/>
              </a:lnSpc>
              <a:buClr>
                <a:srgbClr val="3A3838"/>
              </a:buClr>
              <a:buSzPts val="1600"/>
              <a:buFont typeface="Lato"/>
              <a:buChar char="●"/>
            </a:pPr>
            <a:endParaRPr lang="en-US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80596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7;p29">
            <a:extLst>
              <a:ext uri="{FF2B5EF4-FFF2-40B4-BE49-F238E27FC236}">
                <a16:creationId xmlns:a16="http://schemas.microsoft.com/office/drawing/2014/main" id="{9A7B3118-D131-2DD4-E87E-5A9BD357DB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 dirty="0">
                <a:solidFill>
                  <a:schemeClr val="accent2"/>
                </a:solidFill>
              </a:rPr>
              <a:t>UNDERSTANDING CORPORATE PRIORITIES</a:t>
            </a:r>
            <a:endParaRPr b="1" dirty="0">
              <a:solidFill>
                <a:srgbClr val="3A3838"/>
              </a:solidFill>
            </a:endParaRPr>
          </a:p>
        </p:txBody>
      </p:sp>
      <p:sp>
        <p:nvSpPr>
          <p:cNvPr id="5" name="Google Shape;257;p32">
            <a:extLst>
              <a:ext uri="{FF2B5EF4-FFF2-40B4-BE49-F238E27FC236}">
                <a16:creationId xmlns:a16="http://schemas.microsoft.com/office/drawing/2014/main" id="{8C8E3317-D461-9DAF-FB32-3AD70B097169}"/>
              </a:ext>
            </a:extLst>
          </p:cNvPr>
          <p:cNvSpPr/>
          <p:nvPr/>
        </p:nvSpPr>
        <p:spPr>
          <a:xfrm>
            <a:off x="1161196" y="1110141"/>
            <a:ext cx="6821607" cy="3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Corporate philanthropy takes many forms!</a:t>
            </a:r>
          </a:p>
          <a:p>
            <a:pPr marL="1270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lang="en-US"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“Traditional” corporate philanthropy   (PR)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Grants!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Strategic support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Research interests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Policy interests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Talent development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Student / Postdoc fellowships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Internships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Job fairs</a:t>
            </a: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Technology commercialization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Competitions, Hackathons, 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Accelerator programs</a:t>
            </a:r>
          </a:p>
          <a:p>
            <a:pPr marL="5842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lang="en-US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570487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5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>
                <a:solidFill>
                  <a:schemeClr val="accent2"/>
                </a:solidFill>
              </a:rPr>
              <a:t>SUMMARY</a:t>
            </a:r>
            <a:endParaRPr b="1">
              <a:solidFill>
                <a:srgbClr val="3A3838"/>
              </a:solidFill>
            </a:endParaRPr>
          </a:p>
        </p:txBody>
      </p:sp>
      <p:sp>
        <p:nvSpPr>
          <p:cNvPr id="276" name="Google Shape;276;p35"/>
          <p:cNvSpPr/>
          <p:nvPr/>
        </p:nvSpPr>
        <p:spPr>
          <a:xfrm>
            <a:off x="503208" y="1110148"/>
            <a:ext cx="39909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7" name="Google Shape;277;p35"/>
          <p:cNvSpPr/>
          <p:nvPr/>
        </p:nvSpPr>
        <p:spPr>
          <a:xfrm>
            <a:off x="503193" y="1184700"/>
            <a:ext cx="73185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Corporations are focusing their engagements on a limited number of universities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Increasingly competitive landscape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Increased need to coordinate our activities and outreach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Corporations represents an important source of funds for USC programs, initiatives and research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USC Corporate Relations officers working with colleagues across the university are well positioned to help faculty and researchers and develop mutually beneficial corporate engagements</a:t>
            </a: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endParaRPr lang="en-US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endParaRPr lang="en-US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endParaRPr lang="en-US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USC Corporate Relations are here to help!   </a:t>
            </a:r>
            <a:r>
              <a:rPr lang="en-US" sz="1600" b="1" dirty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LLEWELLC@USC.EDU</a:t>
            </a:r>
            <a:endParaRPr sz="1600" b="1" dirty="0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9B6004-0344-98F3-FC14-378A0A1F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766" y="575841"/>
            <a:ext cx="7953374" cy="38326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9F701-2391-1DCB-FBEA-E4D5901F347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059764" y="1665682"/>
            <a:ext cx="7024471" cy="495626"/>
          </a:xfrm>
        </p:spPr>
        <p:txBody>
          <a:bodyPr/>
          <a:lstStyle/>
          <a:p>
            <a:pPr marL="5715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tx1"/>
                </a:solidFill>
              </a:rPr>
              <a:t>USC Corporate &amp; Foundation Relations :  Who are we?</a:t>
            </a:r>
          </a:p>
          <a:p>
            <a:pPr marL="5715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endParaRPr lang="en-US" sz="2000" b="1" dirty="0">
              <a:solidFill>
                <a:schemeClr val="tx1"/>
              </a:solidFill>
            </a:endParaRPr>
          </a:p>
          <a:p>
            <a:pPr marL="5715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tx1"/>
                </a:solidFill>
              </a:rPr>
              <a:t>Corporate Relations @ USC</a:t>
            </a:r>
          </a:p>
          <a:p>
            <a:pPr marL="228600" indent="0">
              <a:buClr>
                <a:schemeClr val="accent2"/>
              </a:buClr>
              <a:buSzPct val="100000"/>
            </a:pPr>
            <a:endParaRPr lang="en-US" sz="2000" b="1" dirty="0">
              <a:solidFill>
                <a:schemeClr val="tx1"/>
              </a:solidFill>
            </a:endParaRPr>
          </a:p>
          <a:p>
            <a:pPr marL="571500" indent="-342900">
              <a:buClr>
                <a:schemeClr val="accent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tx1"/>
                </a:solidFill>
              </a:rPr>
              <a:t>How to Win Corporate Funding</a:t>
            </a:r>
          </a:p>
        </p:txBody>
      </p:sp>
    </p:spTree>
    <p:extLst>
      <p:ext uri="{BB962C8B-B14F-4D97-AF65-F5344CB8AC3E}">
        <p14:creationId xmlns:p14="http://schemas.microsoft.com/office/powerpoint/2010/main" val="3288675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 dirty="0">
                <a:solidFill>
                  <a:schemeClr val="accent2"/>
                </a:solidFill>
              </a:rPr>
              <a:t>CORPORATE RELATIONS: STRUCTURE</a:t>
            </a:r>
            <a:endParaRPr b="1" dirty="0">
              <a:solidFill>
                <a:srgbClr val="3A3838"/>
              </a:solidFill>
            </a:endParaRPr>
          </a:p>
        </p:txBody>
      </p:sp>
      <p:sp>
        <p:nvSpPr>
          <p:cNvPr id="226" name="Google Shape;226;p27"/>
          <p:cNvSpPr/>
          <p:nvPr/>
        </p:nvSpPr>
        <p:spPr>
          <a:xfrm>
            <a:off x="1237794" y="1382549"/>
            <a:ext cx="6646116" cy="3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Corporate Relations is part of USC Advancement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Central</a:t>
            </a: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Schools / Units</a:t>
            </a:r>
          </a:p>
          <a:p>
            <a:pPr marL="1041400" lvl="2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Historically gift/philanthropy focused</a:t>
            </a:r>
          </a:p>
          <a:p>
            <a:pPr marL="1270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Currently expanding “Central”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Subject matter experts / school assignments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Smaller portfolios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Corporate Relations vs. Foundations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74" cy="534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 dirty="0">
                <a:solidFill>
                  <a:schemeClr val="accent2"/>
                </a:solidFill>
              </a:rPr>
              <a:t>CORPORATE RELATIONS: STRUCTURE (Cont’d)</a:t>
            </a:r>
            <a:endParaRPr b="1" dirty="0">
              <a:solidFill>
                <a:srgbClr val="3A3838"/>
              </a:solidFill>
            </a:endParaRPr>
          </a:p>
        </p:txBody>
      </p:sp>
      <p:sp>
        <p:nvSpPr>
          <p:cNvPr id="232" name="Google Shape;232;p28"/>
          <p:cNvSpPr/>
          <p:nvPr/>
        </p:nvSpPr>
        <p:spPr>
          <a:xfrm>
            <a:off x="764033" y="1595860"/>
            <a:ext cx="7615934" cy="237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Leverage USC relationships (Advancement and faculty)</a:t>
            </a:r>
          </a:p>
          <a:p>
            <a:pPr marL="1270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Close coordination with Office of Research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USC Stevens Center for Innovation</a:t>
            </a: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Department of Contracts and Grants</a:t>
            </a:r>
          </a:p>
          <a:p>
            <a:pPr marL="5842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indent="-330200">
              <a:lnSpc>
                <a:spcPct val="109090"/>
              </a:lnSpc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Close collaboration </a:t>
            </a:r>
            <a:r>
              <a:rPr lang="en-US" sz="1600" dirty="0">
                <a:sym typeface="Lato"/>
              </a:rPr>
              <a:t>with USC MESH Academy, USC </a:t>
            </a:r>
            <a:r>
              <a:rPr lang="en-US" sz="1600" dirty="0"/>
              <a:t>Michelson Center for Convergent Bioscience, USC Institute for Creative Technologies, etc.</a:t>
            </a: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>
                <a:solidFill>
                  <a:schemeClr val="accent2"/>
                </a:solidFill>
              </a:rPr>
              <a:t>CORPORATE RELATIONS: GOALS AND OBJECTIVES</a:t>
            </a:r>
            <a:endParaRPr b="1">
              <a:solidFill>
                <a:srgbClr val="3A3838"/>
              </a:solidFill>
            </a:endParaRPr>
          </a:p>
        </p:txBody>
      </p:sp>
      <p:sp>
        <p:nvSpPr>
          <p:cNvPr id="251" name="Google Shape;251;p31"/>
          <p:cNvSpPr/>
          <p:nvPr/>
        </p:nvSpPr>
        <p:spPr>
          <a:xfrm>
            <a:off x="405552" y="1294803"/>
            <a:ext cx="8310600" cy="3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Funding / support for research, academic, and community engagement priorities and programs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3" indent="-330200">
              <a:lnSpc>
                <a:spcPct val="109090"/>
              </a:lnSpc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Gifts (cash and in-kind)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Grants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Sponsored research </a:t>
            </a:r>
          </a:p>
          <a:p>
            <a:pPr marL="5842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Develop and execute viable and comprehensive strategies (university and/or school)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Understand emerging trends in industry 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USC’s strengths across schools and units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Input from faculty and academic leadership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Long-term &amp; mutually-beneficial partnerships</a:t>
            </a:r>
          </a:p>
          <a:p>
            <a:pPr marL="5842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Cultivate relationships with key decision-makers/executives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Leverage USC network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Leverage faculty contact(s)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9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 dirty="0">
                <a:solidFill>
                  <a:schemeClr val="accent2"/>
                </a:solidFill>
              </a:rPr>
              <a:t>LEVELS OF ENGAGEMENT</a:t>
            </a:r>
            <a:endParaRPr b="1" dirty="0">
              <a:solidFill>
                <a:srgbClr val="3A3838"/>
              </a:solidFill>
            </a:endParaRPr>
          </a:p>
        </p:txBody>
      </p:sp>
      <p:pic>
        <p:nvPicPr>
          <p:cNvPr id="238" name="Google Shape;23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448" y="839109"/>
            <a:ext cx="6967104" cy="372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 dirty="0">
                <a:solidFill>
                  <a:schemeClr val="accent2"/>
                </a:solidFill>
              </a:rPr>
              <a:t>CORPORATE RELATIONS: CENTRAL &amp; SCHOOLS/UNITS</a:t>
            </a:r>
            <a:endParaRPr b="1" dirty="0">
              <a:solidFill>
                <a:srgbClr val="3A3838"/>
              </a:solidFill>
            </a:endParaRPr>
          </a:p>
        </p:txBody>
      </p:sp>
      <p:sp>
        <p:nvSpPr>
          <p:cNvPr id="257" name="Google Shape;257;p32"/>
          <p:cNvSpPr/>
          <p:nvPr/>
        </p:nvSpPr>
        <p:spPr>
          <a:xfrm>
            <a:off x="416700" y="1248622"/>
            <a:ext cx="8310600" cy="3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Central Corporate Relations</a:t>
            </a:r>
          </a:p>
          <a:p>
            <a:pPr marL="1270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Responsibility for companies with interest across multiple schools /units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Convene strategizing sessions (CR and faculty)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President and Provost priorities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Lead coordination and execution of strategies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Manage multiple / concurrent contacts with corporations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5842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●"/>
            </a:pPr>
            <a:r>
              <a:rPr lang="en-US" sz="16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School / Unit Corporate Relations</a:t>
            </a:r>
          </a:p>
          <a:p>
            <a:pPr marL="1270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</a:pPr>
            <a:endParaRPr sz="16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Primary resource for faculty and researchers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Responsibility for school-specific prospects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71600" lvl="2" indent="-3302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Lato"/>
              <a:buChar char="■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Coordinate strategies and activities with faculty, Central, DCG, USC Stevens, MESH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 dirty="0">
                <a:solidFill>
                  <a:schemeClr val="accent2"/>
                </a:solidFill>
              </a:rPr>
              <a:t>EXAMPLES OF KEY USC CORPORATE RELATIONSHIPS</a:t>
            </a:r>
            <a:endParaRPr b="1" dirty="0">
              <a:solidFill>
                <a:srgbClr val="3A3838"/>
              </a:solidFill>
            </a:endParaRPr>
          </a:p>
        </p:txBody>
      </p:sp>
      <p:sp>
        <p:nvSpPr>
          <p:cNvPr id="269" name="Google Shape;269;p34"/>
          <p:cNvSpPr/>
          <p:nvPr/>
        </p:nvSpPr>
        <p:spPr>
          <a:xfrm>
            <a:off x="503208" y="1110148"/>
            <a:ext cx="39909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0" name="Google Shape;270;p34"/>
          <p:cNvSpPr/>
          <p:nvPr/>
        </p:nvSpPr>
        <p:spPr>
          <a:xfrm>
            <a:off x="912004" y="1184700"/>
            <a:ext cx="7319992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Agilent		USC </a:t>
            </a:r>
            <a:r>
              <a:rPr lang="en-US" sz="1200" dirty="0" err="1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Dornsife</a:t>
            </a: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 Agilent Center of Excellence in Biomolecular Characterization</a:t>
            </a: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Amgen 		</a:t>
            </a:r>
            <a:r>
              <a:rPr lang="en-US" sz="1200" dirty="0" err="1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Cryo</a:t>
            </a: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 E/M instruments at Michelson Center for Convergent Bioscience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Amazon		USC Viterbi Center for Secure and Trusted Machine Learning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		USC Marshall Initiative for Digital Competition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Microsoft 		USC Viterbi centers, research and student organizations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		USC Price Center for Social Innovation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		USC Games program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		USC Marshall Center for Effective Organization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Google		USC Annenberg’s Election Cybersecurity Initiative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		Arts and Culture virtual programs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		Health policy research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Qualcomm 		USC Gould’s Center for Transnational Law and Business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		Women in Science and Engineering (</a:t>
            </a:r>
            <a:r>
              <a:rPr lang="en-US" sz="1200" dirty="0" err="1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WiSE</a:t>
            </a:r>
            <a:r>
              <a:rPr lang="en-US" sz="1200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)</a:t>
            </a:r>
            <a:endParaRPr sz="12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0"/>
          <p:cNvSpPr txBox="1">
            <a:spLocks noGrp="1"/>
          </p:cNvSpPr>
          <p:nvPr>
            <p:ph type="body" idx="1"/>
          </p:nvPr>
        </p:nvSpPr>
        <p:spPr>
          <a:xfrm>
            <a:off x="584202" y="575841"/>
            <a:ext cx="79533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lang="en-US" b="1" dirty="0">
                <a:solidFill>
                  <a:schemeClr val="accent2"/>
                </a:solidFill>
              </a:rPr>
              <a:t>TRENDS</a:t>
            </a:r>
            <a:endParaRPr b="1" dirty="0">
              <a:solidFill>
                <a:srgbClr val="3A3838"/>
              </a:solidFill>
            </a:endParaRPr>
          </a:p>
        </p:txBody>
      </p:sp>
      <p:sp>
        <p:nvSpPr>
          <p:cNvPr id="244" name="Google Shape;244;p30"/>
          <p:cNvSpPr/>
          <p:nvPr/>
        </p:nvSpPr>
        <p:spPr>
          <a:xfrm>
            <a:off x="503208" y="1110148"/>
            <a:ext cx="3990900" cy="27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5" name="Google Shape;245;p30"/>
          <p:cNvSpPr/>
          <p:nvPr/>
        </p:nvSpPr>
        <p:spPr>
          <a:xfrm>
            <a:off x="503199" y="1110150"/>
            <a:ext cx="8220545" cy="3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Corporate philanthropy is shifting towards social justice issues and initiatives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Mostly grassroots organizations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Lower dollar amounts to Higher Education</a:t>
            </a:r>
          </a:p>
          <a:p>
            <a:pPr marL="5969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Corporate research budgets as % of expenses growing</a:t>
            </a: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indent="-317500">
              <a:lnSpc>
                <a:spcPct val="109090"/>
              </a:lnSpc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Companies looking for focused and value-added exchanges: Universities are uniquely positioned to convene multi-sectoral and multi-disciplinary groups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8" indent="-317500" algn="just">
              <a:lnSpc>
                <a:spcPct val="109090"/>
              </a:lnSpc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“Strategic Partner” universities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4" indent="-317500" algn="just">
              <a:lnSpc>
                <a:spcPct val="109090"/>
              </a:lnSpc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Single point of contact to help navigate a large university</a:t>
            </a: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4" indent="-317500" algn="just">
              <a:lnSpc>
                <a:spcPct val="109090"/>
              </a:lnSpc>
              <a:buClr>
                <a:srgbClr val="3A3838"/>
              </a:buClr>
              <a:buSzPts val="1400"/>
              <a:buFont typeface="Lato"/>
              <a:buChar char="○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Looking beyond science and engineering</a:t>
            </a:r>
          </a:p>
          <a:p>
            <a:pPr marL="596900" lvl="1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Companies of all sizes are engaging with universities</a:t>
            </a:r>
          </a:p>
          <a:p>
            <a:pPr marL="139700" lvl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r>
              <a:rPr lang="en-US" dirty="0">
                <a:solidFill>
                  <a:srgbClr val="3A3838"/>
                </a:solidFill>
                <a:latin typeface="Lato"/>
                <a:ea typeface="Lato"/>
                <a:cs typeface="Lato"/>
                <a:sym typeface="Lato"/>
              </a:rPr>
              <a:t>Interest in select corporate advisory boards or affiliate programs</a:t>
            </a:r>
          </a:p>
          <a:p>
            <a:pPr marL="457200" lvl="0" indent="-31750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Lato"/>
              <a:buChar char="●"/>
            </a:pPr>
            <a:endParaRPr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3A38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4B5050"/>
      </a:accent1>
      <a:accent2>
        <a:srgbClr val="991B1E"/>
      </a:accent2>
      <a:accent3>
        <a:srgbClr val="6E7378"/>
      </a:accent3>
      <a:accent4>
        <a:srgbClr val="91969B"/>
      </a:accent4>
      <a:accent5>
        <a:srgbClr val="AAAFB4"/>
      </a:accent5>
      <a:accent6>
        <a:srgbClr val="DCE1E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698</Words>
  <Application>Microsoft Office PowerPoint</Application>
  <PresentationFormat>On-screen Show (16:9)</PresentationFormat>
  <Paragraphs>138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Lato Black</vt:lpstr>
      <vt:lpstr>Arial</vt:lpstr>
      <vt:lpstr>Wingdings</vt:lpstr>
      <vt:lpstr>Calibri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Llewellyn Cox</cp:lastModifiedBy>
  <cp:revision>1</cp:revision>
  <dcterms:modified xsi:type="dcterms:W3CDTF">2024-02-13T00:09:33Z</dcterms:modified>
</cp:coreProperties>
</file>